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«Доспехи» организма: главные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система защиты человека сохраняет здоровье и обеспечивает выживание.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сформировались в ходе эволюции как ответ на угрозы окружающей среды. Каждый организм приобрел уникальные барьеры для защиты от инфекций и вредных воздействий, что обеспечило его выживание и передачу жизненно важных функций потомкам.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защитных систем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щит первого уровня защиты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преграда и упругий барьер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ороговевших клеток формирует плотную оболочку, препятствующую проникновению микробов и химических веществ в организм. Эта структура сохраняет целостность и обеспечивает защиту от повреждений.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как антимикробный фактор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обладает кислой реакцией, которая создаёт неблагоприятные условия для развития многих патогенных бактерий, тем самым ограничивая их рост и распространение.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секреты потовых и сальных желез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Выделения сальных и потовых желез содержат вещества с антибактериальными свойствами, что помогает предотвращать размножение вредных микроорганизмов на поверхности кожи.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Выстилая дыхательные и пищеварительные пути, слизистые препятствуют проникновению микробов и загрязнений внутрь организма благодаря своей барьерной функции.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слизистых содержат ферменты и антитела, которые обезвреживают патогены и способствуют выведению частиц наружу вместе со слизью.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обновление клеток слизистых снижает возможность закрепления инфекций и помогает поддерживать чистоту внутренних поверхностей.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оболочки: охрана внутренних путей
</a:t>
            </a:r>
            <a:endParaRPr lang="en-US" sz="27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внутренняя армия организма
</a:t>
            </a:r>
            <a:endParaRPr lang="en-US" sz="277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борьбе с инфекциями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обнаруживают и уничтожают чужеродные микроорганизмы и повреждённые клетки. Они реагируют быстро, помогая предотвратить распространение заболеваний в организме.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лимфы в лимфатических узлах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и обезвреживают патогены, попадающие в лимфатическую систему, предоставляя дополнительный уровень защиты организма от инфекций.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Антитела: молекулы-опознавалки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связывают чужеродные вещества, облегчая их уничтожение иммунными клетками и предотвращая развитие болезни в организме.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не зависят от специфики возбудителя, обеспечивая широкую и немедленную защиту организма.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мгновенно распознают и поглощают бактерии или вирусы, уничтожая их до начала заболевания.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природных киллеров быстро поражают заражённые вирусами клетки без необходимости предварительного обучения.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иммунитет: быстрая универсальная оборона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после встречи с конкретным патогеном или прививкой, обеспечивая организм способностью противостоять именно этому возбудителю.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иммунитет: точечная и долговременная защита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хранит информацию о заражении, ускоряя и усиливая ответ при повторных контактах с тем же агентом.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защиты составляют лимфоциты, которые распознают специфические антигены и стимулируют выработку антител.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характер приобретённого иммунитета обеспечивает более эффективное и целенаправленное сопротивление инфекциям.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специфично связываются с антигенами вирусов и бактерий, нейтрализуя их и облегчая распознавание иммунными клетками. Их разнообразие зависит от перенесённых инфекций и прививок.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Антитела: персональное оружие иммунитета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активируют защитные механизмы организма, ускоряя уничтожение чужеродных агентов, и создают индивидуальный иммунный профиль каждого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Бактерии-симбионты: внутренняя поддержка и защита
</a:t>
            </a:r>
            <a:endParaRPr lang="en-US" sz="230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насчитывается свыше 100 триллионов микроорганизмов около 5000 видов, что обеспечивает сложную экосистему.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кишечника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помогает гасить опасные бактерии и способствует выработке важных витаминов группы B и K.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регуляция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участвуют в формировании и поддержании иммунных реакций, укрепляя защиту организма.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 полезных бактерий приводит к снижению иммунной защиты и повышает риск заболеваний.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микрофлоры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микрофлоры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является основной и самой разнообразной микробной экосистемой внутри организма, играющей ключевую роль в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микробов располагается в кишечнике, где они формируют важные функции защиты и пищеварения.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микробиоты человека,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Слёзы, слюна и желудочный сок — химические барьеры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слёз в защите глаз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содержат лизоцим — фермент, который разрушает стенки бактерий, предотвращая инфекции на поверхности глаз. Они постоянно обновляются и смывают микроорганизмы, поддерживая чистоту глазного яблока.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слюны и желудочного сока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не только смывает вредные микроорганизмы из ротовой полости, но и содержит защитные белки. Желудочный сок с высокой кислотностью эффективно уничтожает большинство бактерий, попадающих с пищей, препятствуя их распространению.
</a:t>
            </a:r>
            <a:endParaRPr lang="en-US" sz="1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и физические защитные барьеры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ресничек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дыхательных путей непрерывно перемещают слизь с захваченными микробами наружу, предотвращая их проникновение глубже в лёгкие.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кожи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регулярно обновляется, где верхний слой отмирает и слущивается, вместе с микроорганизмами, снижая риск инфицирования и раздражения.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слизистых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непрерывно заменяют клетки, что препятствует задержке и размножению патогенов на их поверхностях.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реакция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Откашливание и чихание обеспечивают быстрое удаление пыли, вирусов и бактерий из дыхательных путей, помогая поддерживать чистоту и здоровье.
</a:t>
            </a:r>
            <a:endParaRPr lang="en-US" sz="13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включения защитных барьеров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механизмы иммунной защиты человека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2648" y="1479875"/>
            <a:ext cx="249280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врождённого и приобретённого иммунитета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отличия между врождённым и приобретённым иммунитетом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обеспечивает долгосрочную и целенаправленную защиту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защитных функций организма
</a:t>
            </a:r>
            <a:endParaRPr lang="en-US" sz="2659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может ошибочно воспринимать собственные ткани как врага, вызывая болезни, например, сахарный диабет 1-го типа или ревматоидный артрит. Эти состояния требуют тщательного медицинского контроля.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Иммунодефицитные состояния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иммунодефиците организм не может эффективно бороться с инфекциями. ВИЧ/СПИД — яркий пример, ослабляющий защиту и повышающий риск заболеваний.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кожных покровов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Ожоги, раны и длительные повреждения кожи открывают путь инфекциям, увеличивая вероятность бактериального и грибкового воспаления.
</a:t>
            </a:r>
            <a:endParaRPr lang="en-US" sz="13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поддерживает микрофлору и иммунитет, снабжая организм необходимыми веществами для эффективной защиты от болезней.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его влияние на защитные системы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 физическая активность укрепляют защитные механизмы, повышая устойчивость организма к патогенам и стрессам.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хронический стресс снижают иммунитет, делая организм более уязвимым перед инфекциями и ухудшая общее состояние здоровья.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вакцинации для иммунной защиты
</a:t>
            </a:r>
            <a:endParaRPr lang="en-US" sz="29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помогает формировать иммунитет без необходимости переносить тяжёлое заболевание, стимулируя организм вырабатывать защитные антитела.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обеспечивает коллективный иммунитет, снижая распространение опасных болезней и защищая даже тех, кто не привит.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для защиты от опасностей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и костные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 некоторые насекомые используют твёрдые панцири для защиты от врагов и внешних повреждений.
</a:t>
            </a:r>
            <a:endParaRPr lang="en-US" sz="1349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например, ядовитые змеи и лягушки, выделяют токсины для отпугивания и нейтрализации врагов.
</a:t>
            </a:r>
            <a:endParaRPr lang="en-US" sz="1362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и другие насекомые маскируются под листья или веточки, чтобы оставаться незаметными для хищников.
</a:t>
            </a:r>
            <a:endParaRPr lang="en-US" sz="128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шипы и иглы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и дикобразы используют иглы для нападения и защиты, создавая физический барьер для потенциальных угроз.
</a:t>
            </a:r>
            <a:endParaRPr lang="en-US" sz="13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защитных систем организма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кожа и биоматериалы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позволяют создавать искусственные покровы и барьеры, которые восстанавливают повреждённые участки кожи и защищают организм от инфекций.
</a:t>
            </a:r>
            <a:endParaRPr lang="en-US" sz="1232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иммунопрофилирования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позволяют определять индивидуальные иммунные особенности человека для персонализированной медицины и терапии.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вакцины и микробиомная 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новые типы вакцин и способы восстановления микрофлоры, что помогает бороться с инфекциями и аутоиммунными заболеваниями, такими как COVID-19.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биологических защитных механизмов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защиты нашего организма — основа здоровья и выживания. Их понимание и поддержка позволяют эффективно бороться с угрозами и сохранять хорошее самочувствие в любой среде.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2026-05-08T02:18:40Z</dcterms:created>
  <dcterms:modified xsi:type="dcterms:W3CDTF">2026-05-08T02:18:40Z</dcterms:modified>
</cp:coreProperties>
</file>