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5800" y="1802850"/>
            <a:ext cx="56403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Пересылка корреспонденции как информационный процесс
</a:t>
            </a:r>
            <a:endParaRPr lang="en-US" sz="2016" dirty="0"/>
          </a:p>
        </p:txBody>
      </p:sp>
      <p:sp>
        <p:nvSpPr>
          <p:cNvPr id="4" name="Text 1"/>
          <p:cNvSpPr txBox="1"/>
          <p:nvPr/>
        </p:nvSpPr>
        <p:spPr>
          <a:xfrm>
            <a:off x="355800" y="465885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55800" y="2627550"/>
            <a:ext cx="50421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Адрес, тип отправления и срок доставки проходят этапы обработки в почтовой системе.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Почтовая связь — это информационная система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Отправление — физический носитель, а адрес и сопроводительные данные — структурированная информация для маршрутизации. Процесс включает отправителя, оператора, сортировочные центры, сеть доставки и получателя. Для работы используются базы адресов, индексы, идентификаторы и журналы регистрации.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3317388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663" y="4178821"/>
            <a:ext cx="50557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переадресация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смене места жительства письма могут продолжать приходить «по старому адресу». Переадресация связывает старые записи с новым адресом, чтобы уведомления и документы не терялись.
</a:t>
            </a:r>
            <a:endParaRPr lang="en-US" sz="931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и смена постоянного адреса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уезжаете надолго или временно не проживаете по адресу, почтовые отправления могут оказаться недоставленными. Переадресация помогает сохранить цепочку получения и избежать просрочек хранения.
</a:t>
            </a:r>
            <a:endParaRPr lang="en-US" sz="905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отсутствие получателя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обучения адрес часто меняется: общежитие, съёмная квартира, временная регистрация. Пересылка обеспечивает регулярный доступ к письмам от учебных заведений и сервисов.
</a:t>
            </a:r>
            <a:endParaRPr lang="en-US" sz="984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другом городе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банков, госорганов и служб доставки важны сроки хранения и юридическое значение. Переадресация снижает риск упустить уведомление из‑за изменения контактных данных.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и финансовые письма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пересылки: от ввода данных до доставки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об адресе и отправлении проходят обработку по правилам почтовой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307" y="1531350"/>
            <a:ext cx="3823786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корреспонденции и способы их обработки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обработки в почтовых службах (общие принципы сортировки и регистрации).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значимость отправления, тем больше данных и контроля хранит почтовая система.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ценности отправления обычно означает больше учётных данных и более строгие процедуры маршрутизации и подтверждения.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данными после смены адреса
</a:t>
            </a:r>
            <a:endParaRPr lang="en-US" sz="2264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старых и новых данных в 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оформления переадресации информационная система связывает старый и новый адрес получателя. Учитываются срок действия услуги и перечень допустимых отправлений. Это определяет, куда и как будет направлено письмо.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точности ФИО и контактной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корректной работы критичны точное написание ФИО, совпадение адресных полей и актуальный контактный номер. Если данные введены неточно, маршрут может стать неверным, и доставка усложнится даже при действующей услуге.
</a:t>
            </a:r>
            <a:endParaRPr lang="en-US" sz="171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переадресации возникает, когда изменяется адрес получения, а корреспонденция продолжает поступать по прежним записям.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оформления пересылки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связь услуги с мобильностью: переезд и обучение чаще требуют регулярного «перенаправления» писем.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сценариев из описания услуги (точные доли по рынку не указаны).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требуется заявление, документ, удостоверяющий личность, старый и новый адреса, почтовый индекс. Часто запрашивают контактный телефон или электронную почту для уведомлений.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организаций дополнительно используют реквизиты и сведения о контактном лице. Важно указать дату начала переадресации, срок действия услуги и список отправлений, которые должны перенаправляться.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ошибка в адресных полях способна нарушить маршрутизацию: система сопоставляет данные по правилам. Поэтому проверка адреса и актуальности контактов — обязательный шаг перед подачей.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нужны для оформления услуги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0138" y="1515502"/>
            <a:ext cx="2483724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адреса и их значение для обработки информации
</a:t>
            </a:r>
            <a:endParaRPr lang="en-US" sz="2393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маршрутизации и учёта в почтовых информационных системах.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— это набор полей для машинной обработки; качество доставки зависит от качества введённых данных.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адресных и контактных полях по-разному влияют на путь отправления: от задержки до возврата и невозможности уведомления.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действия и ограничения услуги
</a:t>
            </a:r>
            <a:endParaRPr lang="en-US" sz="2429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и начало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задаёте дату начала и условия переадресации. В информационной системе создаётся правило маршрутизации, по которому отправления будут перенаправляться на новый адрес.
</a:t>
            </a:r>
            <a:endParaRPr lang="en-US" sz="1332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 течение установленного периода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Услуга обычно действует ограниченное время и может продлеваться по правилам оператора связи. Для ряда отправлений действуют дополнительные условия обработки.
</a:t>
            </a:r>
            <a:endParaRPr lang="en-US" sz="1285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и международные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судебных уведомлений, банковских документов и материалов с ограниченным доступом применяются особые правила. При международной пересылке учитываются таможенные требования и нормы страны назначения.
</a:t>
            </a:r>
            <a:endParaRPr lang="en-US" sz="11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различие между форматами — степень управляемости процесса: заказная и курьерская формы сильнее помогают доказать факт вручения, а электронное уведомление ускоряет информирование.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доставки после переадресации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сравнения такой: если важны контроль и подтверждение, выбирают заказной или курьерский вариант; если важнее быстро узнавать о поступлении — электронное уведомление.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описанию вариантов пересылки в исходном материале; численные уровни — условные (1–4), без указания тарифов и реальных замеров.
</a:t>
            </a:r>
            <a:endParaRPr lang="en-US" sz="8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адресе и их последствия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индекс, пропуск номера квартиры, сокращенное имя получателя или устаревший телефон меняют маршрут обработки: отправление может «оказаться» в другом потоке сортировки или не пройти проверку идентификаторов.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растет срок доставки, возможен возврат на предыдущий этап или повторная сортировка. Для срочных писем это особенно критично: адресные уведомления приходят позже и могут быть пропущены.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уменьшить риск потери корреспонденции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снижения ошибок в данных: от проверки адреса к подтверждению получения и мониторингу статуса отправления.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37" y="1532833"/>
            <a:ext cx="39322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3317388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Конфиденциальность и защита персональных данных
</a:t>
            </a:r>
            <a:endParaRPr lang="en-US" sz="1987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каналу получения ограничивается адресатом, что снижает риск попадания персональной корреспонденции в чужие руки и помогает соблюсти требования к обработке данных.
</a:t>
            </a:r>
            <a:endParaRPr lang="en-US" sz="989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доступ к почтовому ящику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Отправления выдаются получателю по установленным правилам: это уменьшает вероятность неправильной передачи и делает учет операций более надежным для подтверждения факта получения.
</a:t>
            </a:r>
            <a:endParaRPr lang="en-US" sz="933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Вручение только адресату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вручения фиксируется подписью, а квитанции сохраняются как доказательство. Это помогает быстро реагировать на спорные ситуации и проверять корректность операций.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при вручении и хранение квитанций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семейных переездах важно сообщать новый адрес только тем организациям, которым он действительно нужен: школам, сервисам и службам по конкретному запросу.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данных по принципу необходимости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860" y="1531350"/>
            <a:ext cx="2566680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отправления чаще всего требуют пересылки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исходному описанию категорий отправлений.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Переадресация актуальна, когда задержка влияет не только на удобство, но и на сроки выполнения требований адресата и юридические обстоятельства.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вывод: ценность части корреспонденции определяется не только содержанием, но и временем получения, поэтому пересылка снижает практические и правовые риски.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выгода заметна, когда письмо уже находится в почтовой сети: переадресация позволяет продолжить маршрут без нового полного цикла действий.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пересылка часто выгоднее повторной отправки
</a:t>
            </a:r>
            <a:endParaRPr lang="en-US" sz="2366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цель — минимизировать время, ошибки и риски потери оригинала, пересылка обычно предпочтительнее: повторная отправка добавляет шаги и увеличивает вероятность расхождений данных.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исходному описанию преимуществ; числа — условные сравнительные уровни (1–4), без тарифов и статистики.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012" y="3297168"/>
            <a:ext cx="2808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Пересылка в цифровой среде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Заявление подается через сервис, а статус услуги отображается в кабинете. Это упрощает контроль и делает изменения адреса частью единой цифровой процедуры.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Онлайн-заявка и личный кабинет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Идентификаторы позволяют отслеживать прохождение отправления и связывать события маршрутизации с конкретным документом. QR-коды ускоряют проверку на точках обработки.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Трек-номера и QR-коды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информируют о событиях доставки, снижая необходимость ручного поиска статуса. При этом электронные уведомления не отменяют физическое вручение документов.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SMS- и сервисные уведомления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 передает данные, а система возвращает информацию о обработке. Электронная часть дополняет бумажную: оригиналы договоров и справок продолжают существовать физически.
</a:t>
            </a:r>
            <a:endParaRPr lang="en-US" sz="983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статуса из информационной системы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действий при семейном переезде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сменой адреса и непрерывностью обмена корреспонденцией через работу информационной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темы для десятиклассников
</a:t>
            </a:r>
            <a:endParaRPr lang="en-US" sz="1986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Пересылка корреспонденции помогает в реальных ситуациях подростков: переезд семьи, поступление в колледж, получение уведомлений от образовательных платформ и доставка документов из государственных сервисов.
</a:t>
            </a:r>
            <a:endParaRPr lang="en-US" sz="118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внимательной проверки адреса и реквизитов, а также отслеживания отправлений развивает информационную грамотность: вы учитесь работать с данными и понимать, как ошибки «ломают» маршрутизацию.
</a:t>
            </a:r>
            <a:endParaRPr lang="en-US" sz="118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трек-номеров и квитанций тренирует ответственность: при споре или задержке проще восстановить последовательность событий, а значит — быстрее решить вопрос по существу.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 в повседневной жизни действуют алгоритмы, базы данных и системы идентификации: обычное письмо превращается в поток информации со статусами и проверками по правилам.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Пересылка, которая «сшивает» физическую доставку и работу информационной системы
</a:t>
            </a:r>
            <a:endParaRPr lang="en-US" sz="2153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Пересылка корреспонденции соединяет доставку и обработку данных: точный адрес, верный тип отправления, контроль сроков и безопасность определяют, как письмо проходит алгоритмы, базу данных и маршрутизацию, сохраняя связь между сторонами.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2026-05-14T12:57:29Z</dcterms:created>
  <dcterms:modified xsi:type="dcterms:W3CDTF">2026-05-14T12:57:29Z</dcterms:modified>
</cp:coreProperties>
</file>