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модели в информатике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— упрощение объекта или процесса, сохраняющее важные свойства для решения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модели в 9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модели в 9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объекты и процессы часто слишком сложны, чтобы изучать их напрямую. Модель помогает выделить главное, упростить лишнее и получить результат быстрее. В жизни это карта, расписание, схема метро, таблица оценок; в информатике — работа с данными и программами.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сохраняет существенные свойства оригинала, но не повторяет его полностью. Она создаётся, чтобы ответить на конкретный вопрос, а не охватить всё сразу.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создают для разных целей: объяснения явления, обучения, расчёта, прогнозирования и проверки идеи. Одна и та же тема может требовать разных моделей.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модели зависит от задачи и нужной детализации. Для урока достаточно одного уровня подробности, а для вычислений обычно нужна другая, более точная форма.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модель в научном смысле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546" y="1221275"/>
            <a:ext cx="541290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материальные, информационные и компьютерные модели с примерами и назначением.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моделей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можно описывать разными моделями: выбор зависит от цели и того, какие свойства важнее.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моделей в курсе информатики (обобщение).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модели: что можно увидеть и потрогать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выглядят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модели имеют форму, размер и внешний вид, похожие на оригинал, но чаще всего в уменьшенном или увеличенном масштабе. Их удобно рассматривать и сравнивать.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изучать с их помощью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помогают понять строение объектов, их пропорции и взаимное расположение частей. Поэтому их используют для изучения техники и природных систем, даже когда оригинал недоступен.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модели чаще всего помогают учиться и ориентироваться в информации: расписание, схемы, планы и таблицы.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модели используются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наибольшая роль моделей связана с обучением и бытовыми задачами, а остальные области обеспечивают расчёты и проверки.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типичные учебные примеры; доли условные, без привязки к точной статистике.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модели и их формы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может быть выражена словами и числами. Например, план текста или описание правила помогает понять связи и смысл без лишних деталей.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диаграммы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показывают, как части связаны между собой, а диаграммы помогают сравнивать значения. Пример — схема электрической цепи или график изменения величин.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удобна, когда важно хранить и сопоставлять данные. Так работают таблицы температур за неделю или результаты контрольных, которые легко сравнивать.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передаёт закономерность в виде знаков. Например, запись скорости позволяет вычислять результат и понимать зависимость величин от параметров.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модель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этапов при разработке модели: от цели — к форме и проверке.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не является полной копией реального объекта. Она сохраняет только те свойства, которые важны для конкретной задачи, поэтому часть информации специально опускается.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модель отличается от оригинала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форму Земли и расположение материков, но не передаёт погоду и движение людей, а также точные детали рельефа. То же и у других моделей.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здания помогает понять конструкцию, но не отражает жизнь внутри. Схема метро ориентирует по маршрутам, но не показывает настоящие расстояния на местности.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точности обычно увеличиваются объём данных и время создания модели. Например, детальный чертёж требует больше уточнений, чем простая схема.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модели и её сложность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компромисс: самая точная модель не всегда удобна. Для школьных задач часто достаточно наглядного варианта с нужной точностью.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Упрощённый учебный график; значения условные, отражают общую зависимость, а не реальные измерения.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 естественных науках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«видят» сердце на схеме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показывает схему кровообращения, он не пытается воспроизвести тело целиком. Модель выделяет маршруты крови и работу «камер» сердца. Благодаря упрощению легко проследить, где происходит насыщение кислородом и как кровь возвращается обратно.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Солнечной системе без 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Солнечной системы помогает представить, как движутся планеты и что значит «порядок» относительно Солнца. В учебной визуализации масштабы обычно условные, зато сохраняются главные связи: орбиты и направления движения. Так проще обсуждать причины сезонности и смены фаз.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климатических поясов и закономерности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климатических поясов объединяет много наблюдений в один наглядный рисунок. Она не показывает конкретный день в конкретном городе, зато показывает зоны и типичные условия. Благодаря этому можно сравнить регионы и объяснить, почему температура и осадки меняются по широте.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368" y="1220741"/>
            <a:ext cx="3760564" cy="29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краткое сравнение материальных, информационных и компьютерных моделей по ключевым признакам: форма представления, степень упрощения, наглядность, возможность расчётов, а также удобство хранения и изменения.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по важным признакам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моделей сильнее всего в разных задачах: материальные — для ощущения формы, информационные — для объяснения и записи, компьютерные — для экспериментов и расчётов вариантов.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методика по моделированию (обобщение, без привязки к конкретным измерениям).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модель создаётся с помощью программы и данных, которые описывают объект или процесс. Пользователь задаёт условия и сразу видит результат, не проводя реальные опыты.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компьютерные модели опираются на алгоритмы, вычисления и отображение на экране. Поэтому результаты представлены в виде графиков, таблиц или 3D-визуализации, чтобы их было легче понимать.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удобство — возможность быстро менять параметры: размеры, режимы, исходные значения. Так проверяют идеи и сравнивают сценарии, пока не найдётся подходящий вариант решения задачи.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в информатике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работают как «инструменты мышления»: сначала описывают картину, затем помогают объяснить причины, посчитать параметры и проверить, что получится при изменениях.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решают модели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наибольший вклад дают описание и прогноз. Но даже при меньшем «весе» расчёт, обучение и проверка гипотез критичны для подтверждения идей и получения уверенных выводов.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 моделированию (условные значения), 2026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73" y="4186507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788" y="3402955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833" y="2632570"/>
            <a:ext cx="239700" cy="21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047" y="1849006"/>
            <a:ext cx="239700" cy="213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903" y="1052300"/>
            <a:ext cx="209475" cy="239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 жизни школьника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 для выделения мыслей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 превращает содержание в последовательность пунктов. Это модель смысла: вместо длинного фрагмента остаются ключевые идеи, что помогает пересказывать, запоминать и проверять логику рассказа.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результатов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результатов собирает данные в одном месте, чтобы их было удобно сравнивать. Как модель она помогает увидеть закономерности и сделать выводы, не путая числа и варианты между собой.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задачи для понятного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появляется схема, информация становится нагляднее. Модель упрощает условие, выделяет связи между величинами и показывает, какие шаги решения логично следуют друг за другом.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 для выбора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 упрощает пространство: расстояния и ориентиры передаются знаками. Благодаря такой модели проще выбрать маршрут, понять расположение объектов и заранее продумать, как добираться до нужного места.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как модель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 показывает порядок занятий и структуру дня. Это модель школьного процесса: она не повторяет все детали, но помогает планировать действия и не терять важные переходы между уроками.
</a:t>
            </a:r>
            <a:endParaRPr lang="en-US" sz="10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подходит ли модель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модели — это сравнение результата с целью и с реальностью.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как язык науки и информатики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как язык науки и информатики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использует модели как особый язык для записи знаний: формулы, графики, диаграммы, схемы и карты передают смысл коротко и точно. Так легче обсуждать результаты и сравнивать выводы.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этот язык особенно важен, потому что данные нужно не только хранить, но и обрабатывать. Поэтому одна и та же модель может быть представлена в виде вычислений и экранных результатов.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полезны тем, что позволяют быстро «работать с реальностью в уменьшенном виде». Но при неправильном упрощении и слабых исходных данных растёт риск ошибок.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модели и какие у них ограничения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ограничения нельзя игнорировать. Чем сильнее упрощение, тем важнее проверять модель и уточнять исходные сведения, чтобы выводы были надёжными.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моделированию (без измерений), 2026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выбирают под цель: если нужно разобраться «как устроено», подойдёт одно представление, а если требуется посчитать или спрогнозировать — другое. Так одна и та же задача может потребовать разных моделей.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выделять только существенные признаки. Чем сложнее объект, тем легче перегрузить модель лишними деталями, которые не влияют на ответ. Тогда она становится неудобной и хуже помогает решать задачу.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модель проверяют фактами и результатами наблюдений. Если появляется новый опыт или меняются исходные данные, модель обновляют: уточняют параметры, корректируют связи и повторно смотрят на выводы.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работы с моделями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модель должна оставаться понятной и применимой. Удобство — это не «самая подробная», а та, по которой можно уверенно действовать, сравнивать варианты и получать верный практический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— это осмысленное упрощение, которое помогает действовать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— это удобное и осознанное упрощение объекта, процесса или явления. Она помогает описывать, объяснять, сравнивать, считать и прогнозировать. В информатике модели строятся на данных, схемах и программах.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2026-05-13T17:52:23Z</dcterms:created>
  <dcterms:modified xsi:type="dcterms:W3CDTF">2026-05-13T17:52:23Z</dcterms:modified>
</cp:coreProperties>
</file>