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Северной Америки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Путешествуем по горам, равнинам, рекам и озёрам материка.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лежит между тремя океанами и соединяется с Южной Америкой узким перешейком. Это большой материк, где рядом соседствуют ледяной север, тёплый юг и очень разные природные области.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Северная Америка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физическую карту
</a:t>
            </a:r>
            <a:endParaRPr lang="en-US" sz="3088" dirty="0"/>
          </a:p>
        </p:txBody>
      </p:sp>
      <p:sp>
        <p:nvSpPr>
          <p:cNvPr id="12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265392" y="114235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обычно показывает низкие участки, а жёлтый и коричневый — возвышенности и горы. Так сразу видно, где земля ровная, а где поверхность поднимается выше.
</a:t>
            </a:r>
            <a:endParaRPr lang="en-US" sz="1345" dirty="0"/>
          </a:p>
        </p:txBody>
      </p:sp>
      <p:sp>
        <p:nvSpPr>
          <p:cNvPr id="14" name="Text 3"/>
          <p:cNvSpPr txBox="1"/>
          <p:nvPr/>
        </p:nvSpPr>
        <p:spPr>
          <a:xfrm>
            <a:off x="265392" y="227962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на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Синими линиями на карте обозначают реки, а голубыми пятнами — озёра и моря. Если внимательно смотреть, можно легко проследить, как вода связывает разные части материка.
</a:t>
            </a:r>
            <a:endParaRPr lang="en-US" sz="1350" dirty="0"/>
          </a:p>
        </p:txBody>
      </p:sp>
      <p:sp>
        <p:nvSpPr>
          <p:cNvPr id="15" name="Text 4"/>
          <p:cNvSpPr txBox="1"/>
          <p:nvPr/>
        </p:nvSpPr>
        <p:spPr>
          <a:xfrm>
            <a:off x="265392" y="3416892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снег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цвет помогает заметить области, где долго держатся снег и лёд. Такие места особенно хорошо видны на севере, где природа кажется совсем зимней.
</a:t>
            </a:r>
            <a:endParaRPr lang="en-US" sz="1496" dirty="0"/>
          </a:p>
        </p:txBody>
      </p:sp>
      <p:sp>
        <p:nvSpPr>
          <p:cNvPr id="16" name="Text 5"/>
          <p:cNvSpPr txBox="1"/>
          <p:nvPr/>
        </p:nvSpPr>
        <p:spPr>
          <a:xfrm>
            <a:off x="3368581" y="114235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и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и названия рядом с объектами подсказывают, что именно изображено. С ними карта становится понятной даже тому, кто открывает её впервые.
</a:t>
            </a:r>
            <a:endParaRPr lang="en-US" sz="1496" dirty="0"/>
          </a:p>
        </p:txBody>
      </p:sp>
      <p:sp>
        <p:nvSpPr>
          <p:cNvPr id="17" name="Text 6"/>
          <p:cNvSpPr txBox="1"/>
          <p:nvPr/>
        </p:nvSpPr>
        <p:spPr>
          <a:xfrm>
            <a:off x="3368581" y="227962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 все цвета и значки. Если сначала посмотреть именно на неё, читать большую карту Северной Америки становится гораздо проще и интереснее.
</a:t>
            </a:r>
            <a:endParaRPr lang="en-US" sz="14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6190 м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высота горы Денали — самой высокой точки Северной Америки.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вершина показывает, насколько высоки Кордильеры. На карте горная полоса сразу выделяется и тянется вдоль всего западного края материка.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 по Северной Америке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в центре материка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36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и Великие равнины занимают огромную часть середины материка. На карте они выглядят светлыми и почти ровными, словно большой природный ковёр без высоких гор.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240273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ровной поверхности легче прокладывать дороги, строить дома и создавать фермы. Поэтому именно здесь часто появляются большие города и сельскохозяйственные районы.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168148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лежат между высокими Кордильерами на западе и более древними возвышенностями на востоке. Благодаря этому на карте хорошо заметно, как меняется рельеф материка.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щит — древняя часть материка
</a:t>
            </a:r>
            <a:endParaRPr lang="en-US" sz="2566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древние породы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щит сложен твёрдыми кристаллическими породами, которые сформировались очень давно. Это одна из самых старых частей материка, почти как геологический ветеран.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Неровная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много скал, холмов и каменистых участков. Поверхность выглядит не гладкой, а словно слегка «помятой» временем и древними природными процессами.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льда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этой территории заметны признаки древнего оледенения. Ледники когда-то оставили после себя множество углублений, а в них теперь часто лежат озёра.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озёра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щит богат лесами и водой. На физической карте рядом с ним хорошо видны многочисленные озёра, которые особенно украшают северо-восток материка.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 полуострова Северной Америки
</a:t>
            </a:r>
            <a:endParaRPr lang="en-US" sz="3119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край льда и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Гренландия и Канадский Арктический архипелаг выглядят на карте как огромные северные острова, где холод чувствуется почти даже через бумагу. Эти земли показывают, насколько далеко к северу простирается материк. Тут много льда, моря и суровых пейзажей.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Полуострова, уходящие в океан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Лабрадор, Флорида, Калифорнийский и Аляска заметно выдаются в океаны и моря. Из-за этого берега Северной Америки кажутся очень изрезанными, будто кто-то нарисовал их множеством широких линий.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у тёплых берегов
</a:t>
            </a:r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Ньюфаундленд и Куба помогают увидеть, как рядом с материком лежат отдельные острова. На карте они особенно хорошо заметны, потому что кажутся маленькими островками суши среди больших водных пространств.
</a:t>
            </a:r>
            <a:endParaRPr lang="en-US" sz="11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материка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Миссисипи и Миссури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Миссисипи вместе с Миссури образует одну из самых известных речных систем материка. На карте эта длинная водная линия проходит через большие пространства и связывает разные природные районы.
</a:t>
            </a:r>
            <a:endParaRPr lang="en-US" sz="1315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Святого Лаврентия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Святого Лаврентия соединяет внутренние районы с океаном. Благодаря такому положению она стала важным путём для перевозок и помогала развиваться поселениям у воды.
</a:t>
            </a:r>
            <a:endParaRPr lang="en-US" sz="1325" dirty="0"/>
          </a:p>
        </p:txBody>
      </p:sp>
      <p:sp>
        <p:nvSpPr>
          <p:cNvPr id="14" name="Text 4"/>
          <p:cNvSpPr txBox="1"/>
          <p:nvPr/>
        </p:nvSpPr>
        <p:spPr>
          <a:xfrm>
            <a:off x="664400" y="3529005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Маккензи и Юкон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Маккензи и Юкон текут на севере материка, где климат холоднее. Эти реки показывают, что даже в суровых районах Северной Америки есть крупные водные пути.
</a:t>
            </a:r>
            <a:endParaRPr lang="en-US" sz="1404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Рио-Гранде
</a:t>
            </a:r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Рио-Гранде заметна на юго-западе материка. Она помогает понять, как реки проходят через разные природные области и становятся важной частью границ и ландшафта.
</a:t>
            </a:r>
            <a:endParaRPr lang="en-US" sz="1368" dirty="0"/>
          </a:p>
        </p:txBody>
      </p:sp>
      <p:sp>
        <p:nvSpPr>
          <p:cNvPr id="16" name="Text 6"/>
          <p:cNvSpPr txBox="1"/>
          <p:nvPr/>
        </p:nvSpPr>
        <p:spPr>
          <a:xfrm>
            <a:off x="3803825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больших рек часто возникали города, потому что рядом легче жить, работать и перевозить товары. Вода всегда была настоящей помощницей людей, почти как природная дорога.
</a:t>
            </a:r>
            <a:endParaRPr lang="en-US" sz="13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 образуют знаменитую цепочку на границе США и Канады.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система — крупнейшая на Земле среди пресных озёр. На карте её легко узнать по большим голубым пятнам, которые словно выстроились в ряд.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атлас Северной Америки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материке разный климат
</a:t>
            </a:r>
            <a:endParaRPr lang="en-US" sz="3044" dirty="0"/>
          </a:p>
        </p:txBody>
      </p:sp>
      <p:sp>
        <p:nvSpPr>
          <p:cNvPr id="11" name="Text 2"/>
          <p:cNvSpPr txBox="1"/>
          <p:nvPr/>
        </p:nvSpPr>
        <p:spPr>
          <a:xfrm>
            <a:off x="708079" y="1186850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над морем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воздух обычно холоднее, чем на равнинах. Чем выше местность, тем труднее солнцу её согреть, поэтому на карте горные районы часто кажутся более суровыми.
</a:t>
            </a:r>
            <a:endParaRPr lang="en-US" sz="1508" dirty="0"/>
          </a:p>
        </p:txBody>
      </p:sp>
      <p:sp>
        <p:nvSpPr>
          <p:cNvPr id="12" name="Text 3"/>
          <p:cNvSpPr txBox="1"/>
          <p:nvPr/>
        </p:nvSpPr>
        <p:spPr>
          <a:xfrm>
            <a:off x="708079" y="2357927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берегов климат мягче и влажнее, потому что океаны долго сохраняют тепло и приносят влагу. Поэтому прибрежные районы часто отличаются от внутренних частей материка.
</a:t>
            </a:r>
            <a:endParaRPr lang="en-US" sz="1461" dirty="0"/>
          </a:p>
        </p:txBody>
      </p:sp>
      <p:sp>
        <p:nvSpPr>
          <p:cNvPr id="13" name="Text 4"/>
          <p:cNvSpPr txBox="1"/>
          <p:nvPr/>
        </p:nvSpPr>
        <p:spPr>
          <a:xfrm>
            <a:off x="708079" y="3529005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север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Северной Америки находятся области со снегом, льдом и вечной мерзлотой. Там зима задерживается надолго, а лето спешит побыстрее уйти.
</a:t>
            </a:r>
            <a:endParaRPr lang="en-US" sz="1542" dirty="0"/>
          </a:p>
        </p:txBody>
      </p:sp>
      <p:sp>
        <p:nvSpPr>
          <p:cNvPr id="14" name="Text 5"/>
          <p:cNvSpPr txBox="1"/>
          <p:nvPr/>
        </p:nvSpPr>
        <p:spPr>
          <a:xfrm>
            <a:off x="4230828" y="1186850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юг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районы получают больше тепла от Солнца, поэтому там заметно теплее. На физической карте это помогает понять, почему природа юга и севера так различается.
</a:t>
            </a:r>
            <a:endParaRPr lang="en-US" sz="1489" dirty="0"/>
          </a:p>
        </p:txBody>
      </p:sp>
      <p:sp>
        <p:nvSpPr>
          <p:cNvPr id="15" name="Text 6"/>
          <p:cNvSpPr txBox="1"/>
          <p:nvPr/>
        </p:nvSpPr>
        <p:spPr>
          <a:xfrm>
            <a:off x="4230828" y="2357927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 и близость к океану вместе создают разные погодные условия. Физическая карта словно подсказывает: где рельеф меняется, там и климат любит пошутить по-своему.
</a:t>
            </a:r>
            <a:endParaRPr lang="en-US" sz="138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рельеф влияет на жизнь людей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проще строить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ровных равнинах людям легче прокладывать дороги, возводить дома и расширять улицы. Поэтому именно там часто растут большие города и сёла. Земля кажется спокойной и удобной, будто сама приглашает строить и жить.
</a:t>
            </a:r>
            <a:endParaRPr lang="en-US" sz="1061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где путь не так прост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дороги строить труднее: мешают крутые склоны, узкие долины и каменистая поверхность. Но такие места не пустуют. Здесь добывают полезные ископаемые, а ещё приезжают любители походов и красивых видов.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природы и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равнинами часто появляются поля, фермы и крупные поселения. Людям удобно работать на земле и быстро добираться до нужных мест. На одной карте можно увидеть, как рядом уживаются тихие поля, шумные города и горные хребты.
</a:t>
            </a:r>
            <a:endParaRPr lang="en-US" sz="10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87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6349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28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57499" y="4206233"/>
            <a:ext cx="521700" cy="4637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49524" y="4206233"/>
            <a:ext cx="521700" cy="463733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богатства Северной Америки
</a:t>
            </a:r>
            <a:endParaRPr lang="en-US" sz="3200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Кордильерах и на Канадском щите добывают полезные ископаемые. Здесь находят металлы, уголь, нефть и газ, которые нужны для заводов, транспорта и повседневной жизни.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в горах
</a:t>
            </a:r>
            <a:endParaRPr lang="en-US" sz="1270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лесные районы дают древесину и создают условия для жизни многих животных. Леса помогают сохранять природу, а ещё делают воздух чище и мягче.
</a:t>
            </a:r>
            <a:pPr algn="ctr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богатства
</a:t>
            </a:r>
            <a:endParaRPr lang="en-US" sz="1337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широких равнинах особенно ценны хорошие почвы. На них выращивают культурные растения, поэтому эти территории важны для сельского хозяйства и питания людей.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равнины
</a:t>
            </a:r>
            <a:endParaRPr lang="en-US" sz="1270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Америке много рек и озёр с пресной водой. Она нужна людям, растениям и животным, а также помогает развивать города, хозяйство и промышленность.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
</a:t>
            </a:r>
            <a:endParaRPr lang="en-US" sz="1377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материка и крупные озёра богаты рыбой. Это важный природный ресурс, который поддерживает жизнь людей и делает водоёмы ещё ценнее.
</a:t>
            </a:r>
            <a:pPr algn="ctr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Рыбные ресурсы
</a:t>
            </a:r>
            <a:endParaRPr lang="en-US" sz="13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Арктика и ледяные области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край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крайнем севере Северной Америки зима очень длинная и суровая. Здесь снег и лёд держатся почти весь год, а тёплые дни бывают совсем недолго.
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сильного холода растениям трудно расти. Поэтому такие места выглядят пустынными и спокойными, а людей там живёт очень мало по сравнению с южными районами.
</a:t>
            </a:r>
            <a:endParaRPr lang="en-US" sz="1695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Гренландия и 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Гренландия и арктические острова выглядят на карте светлыми и холодными. Эти территории покрыты льдом или снегом, поэтому они кажутся почти белыми пятнами на фоне материка.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области помогают понять, как сильно меняется природа материка от юга к северу. Здесь всё напоминает о морозе: и поверхность земли, и водоёмы, и воздух.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физической картой Северной Америки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карты: от легенды к общей картине природы материка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50" y="1584875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1875" y="1604408"/>
            <a:ext cx="521700" cy="46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14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2900" y="1584875"/>
            <a:ext cx="43995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2100" y="1604408"/>
            <a:ext cx="521700" cy="4637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районы материка
</a:t>
            </a:r>
            <a:endParaRPr lang="en-US" sz="3200" dirty="0"/>
          </a:p>
        </p:txBody>
      </p:sp>
      <p:sp>
        <p:nvSpPr>
          <p:cNvPr id="16" name="Text 2"/>
          <p:cNvSpPr txBox="1"/>
          <p:nvPr/>
        </p:nvSpPr>
        <p:spPr>
          <a:xfrm>
            <a:off x="2188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
</a:t>
            </a:r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западе тянется высокая горная система. Здесь заметны крутые склоны, вершины и глубокие долины, поэтому этот район сразу выделяется на физической карте.
</a:t>
            </a:r>
            <a:endParaRPr lang="en-US" sz="1396" dirty="0"/>
          </a:p>
        </p:txBody>
      </p:sp>
      <p:sp>
        <p:nvSpPr>
          <p:cNvPr id="17" name="Text 3"/>
          <p:cNvSpPr txBox="1"/>
          <p:nvPr/>
        </p:nvSpPr>
        <p:spPr>
          <a:xfrm>
            <a:off x="2001875" y="2155150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материка лежат широкие ровные пространства. По ним удобно строить дороги, города и фермы, поэтому они играют большую роль в жизни людей.
</a:t>
            </a:r>
            <a:endParaRPr lang="en-US" sz="1307" dirty="0"/>
          </a:p>
        </p:txBody>
      </p:sp>
      <p:sp>
        <p:nvSpPr>
          <p:cNvPr id="18" name="Text 4"/>
          <p:cNvSpPr txBox="1"/>
          <p:nvPr/>
        </p:nvSpPr>
        <p:spPr>
          <a:xfrm>
            <a:off x="38019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щит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северо-востоке расположен древний скалистый район. Его поверхность неровная, с холмами, озёрами и твёрдыми породами, словно старинная каменная книга.
</a:t>
            </a:r>
            <a:endParaRPr lang="en-US" sz="1344" dirty="0"/>
          </a:p>
        </p:txBody>
      </p:sp>
      <p:sp>
        <p:nvSpPr>
          <p:cNvPr id="19" name="Text 5"/>
          <p:cNvSpPr txBox="1"/>
          <p:nvPr/>
        </p:nvSpPr>
        <p:spPr>
          <a:xfrm>
            <a:off x="5601975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Аппалачи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востоке находятся старые горы с более мягкими формами. Они ниже Кордильер, но тоже хорошо заметны и помогают понять строение материка.
</a:t>
            </a:r>
            <a:endParaRPr lang="en-US" sz="1344" dirty="0"/>
          </a:p>
        </p:txBody>
      </p:sp>
      <p:sp>
        <p:nvSpPr>
          <p:cNvPr id="20" name="Text 6"/>
          <p:cNvSpPr txBox="1"/>
          <p:nvPr/>
        </p:nvSpPr>
        <p:spPr>
          <a:xfrm>
            <a:off x="740205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низменности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океанских берегов лежат низкие и сравнительно ровные территории. Здесь часто селятся люди, потому что рядом есть вода, удобные пути и мягкие условия.
</a:t>
            </a:r>
            <a:endParaRPr lang="en-US" sz="12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 восток Северной Америки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запад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часть материка сразу бросается в глаза: здесь поднимаются Кордильеры с высокими хребтами и острыми вершинами. Рельеф кажется смелым и мощным, будто огромный каменный забор тянется вдоль края материка.
</a:t>
            </a:r>
            <a:endParaRPr lang="en-US" sz="1347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восток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востоке картина совсем другая: Аппалачи ниже и старше, поэтому их формы мягче и спокойнее. Поверхность здесь выглядит более сглаженной, словно время долго и терпеливо шлифовало горы.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объекты на карте
</a:t>
            </a:r>
            <a:endParaRPr lang="en-US" sz="3013" dirty="0"/>
          </a:p>
        </p:txBody>
      </p:sp>
      <p:sp>
        <p:nvSpPr>
          <p:cNvPr id="12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664400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 Гудзонов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большой залив легко найти на севере материка. Он заметно врезается в сушу и помогает увидеть северо-восточную часть Северной Америки на карте.
</a:t>
            </a:r>
            <a:endParaRPr lang="en-US" sz="1542" dirty="0"/>
          </a:p>
        </p:txBody>
      </p:sp>
      <p:sp>
        <p:nvSpPr>
          <p:cNvPr id="14" name="Text 3"/>
          <p:cNvSpPr txBox="1"/>
          <p:nvPr/>
        </p:nvSpPr>
        <p:spPr>
          <a:xfrm>
            <a:off x="664400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Мексиканский залив
</a:t>
            </a:r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 крупный залив расположен на юге. Его удобная форма сразу привлекает внимание и помогает понять, где материк поворачивает к южным берегам.
</a:t>
            </a:r>
            <a:endParaRPr lang="en-US" sz="1438" dirty="0"/>
          </a:p>
        </p:txBody>
      </p:sp>
      <p:sp>
        <p:nvSpPr>
          <p:cNvPr id="15" name="Text 4"/>
          <p:cNvSpPr txBox="1"/>
          <p:nvPr/>
        </p:nvSpPr>
        <p:spPr>
          <a:xfrm>
            <a:off x="664400" y="3529005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равнинная территория занимает большую часть центральной части материка. На физической карте она выглядит как огромная спокойная область между горами и восточными возвышенностями.
</a:t>
            </a:r>
            <a:endParaRPr lang="en-US" sz="1311" dirty="0"/>
          </a:p>
        </p:txBody>
      </p:sp>
      <p:sp>
        <p:nvSpPr>
          <p:cNvPr id="16" name="Text 5"/>
          <p:cNvSpPr txBox="1"/>
          <p:nvPr/>
        </p:nvSpPr>
        <p:spPr>
          <a:xfrm>
            <a:off x="3803825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Миссисипи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река — один из самых известных ориентиров Северной Америки. Вместе с Миссури она образует большую речную систему, которую легко увидеть на карте.
</a:t>
            </a:r>
            <a:endParaRPr lang="en-US" sz="1424" dirty="0"/>
          </a:p>
        </p:txBody>
      </p:sp>
      <p:sp>
        <p:nvSpPr>
          <p:cNvPr id="17" name="Text 6"/>
          <p:cNvSpPr txBox="1"/>
          <p:nvPr/>
        </p:nvSpPr>
        <p:spPr>
          <a:xfrm>
            <a:off x="3803825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Верхнее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входит в систему Великих озёр и выделяется очень большим размером. Его синий контур быстро запоминается и помогает найти северную часть этой цепочки озёр.
</a:t>
            </a:r>
            <a:endParaRPr lang="en-US" sz="14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физическая карта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быстро понять, где на материке горы, где равнины, а где низменности. Это словно подсказка, которая показывает поверхность земли без лишних слов.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удобно учить названия рек, озёр, гор и равнин. Когда объект виден рядом с подписью, он запоминается легче, чем в длинном списке.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связь с климатом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показывает, почему в одних местах холоднее, а в других теплее и влажнее. Высота местности и близость океана сильно меняют погоду.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материк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смотришь на карту, Северная Америка перестаёт казаться огромной головоломкой. Все её части складываются в понятную картину, и изучать её становится гораздо проще.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легко запомнить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306702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высокие горы тянутся вдоль западной части материка. На карте они заметны сразу, потому что занимают длинную полосу и резко выделяются высотой.
</a:t>
            </a:r>
            <a:endParaRPr lang="en-US" sz="1482" dirty="0"/>
          </a:p>
        </p:txBody>
      </p:sp>
      <p:sp>
        <p:nvSpPr>
          <p:cNvPr id="12" name="Text 2"/>
          <p:cNvSpPr txBox="1"/>
          <p:nvPr/>
        </p:nvSpPr>
        <p:spPr>
          <a:xfrm>
            <a:off x="2228232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Денали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высокая точка Северной Америки. Её название легко запомнить, потому что оно часто встречается рядом с Кордильерами и северной частью материка.
</a:t>
            </a:r>
            <a:endParaRPr lang="en-US" sz="1441" dirty="0"/>
          </a:p>
        </p:txBody>
      </p:sp>
      <p:sp>
        <p:nvSpPr>
          <p:cNvPr id="13" name="Text 3"/>
          <p:cNvSpPr txBox="1"/>
          <p:nvPr/>
        </p:nvSpPr>
        <p:spPr>
          <a:xfrm>
            <a:off x="4144226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озёра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больших озёр на границе США и Канады выглядят как цепочка синих пятен. Они хорошо заметны и помогают быстро узнать восточную часть материка.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06702" y="3129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Миссисипи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известных рек Северной Америки тянется через большие пространства. Её легко найти на карте по длинной извилистой линии и крупному речному бассейну.
</a:t>
            </a:r>
            <a:endParaRPr lang="en-US" sz="1441" dirty="0"/>
          </a:p>
        </p:txBody>
      </p:sp>
      <p:sp>
        <p:nvSpPr>
          <p:cNvPr id="15" name="Text 5"/>
          <p:cNvSpPr txBox="1"/>
          <p:nvPr/>
        </p:nvSpPr>
        <p:spPr>
          <a:xfrm>
            <a:off x="2228232" y="3129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щит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древний район выделяется неровной поверхностью, множеством озёр и скал. Он помогает запомнить северо-восток материка и увидеть, как старые породы меняют рельеф.
</a:t>
            </a:r>
            <a:endParaRPr lang="en-US" sz="1424" dirty="0"/>
          </a:p>
        </p:txBody>
      </p:sp>
      <p:sp>
        <p:nvSpPr>
          <p:cNvPr id="16" name="Text 6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9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физической карте Северной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показывает, что Северная Америка удивительно разнообразна: на западе стоят горы, в центре лежат равнины, а на северо-востоке раскинулся древний Канадский щит. Она помогает понять природу материка и жизнь людей.
</a:t>
            </a:r>
            <a:endParaRPr lang="en-US" sz="359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2026-05-25T21:34:46Z</dcterms:created>
  <dcterms:modified xsi:type="dcterms:W3CDTF">2026-05-25T21:34:46Z</dcterms:modified>
</cp:coreProperties>
</file>