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начинается с дома, семьи, языка и добрых дел.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— мать: что значит этот образ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в жизни каждого ребёнка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есть свой дом, улица и родные места. В литературе Родина звучит тепло: в стихах, рассказах и песнях она часто похожа на семью и бережную заботу.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Родина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— это место, где человек родился, растёт и чувствует себя своим. Для ребёнка это дом, семья, школа, двор и знакомые улицы вокруг.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бывает большой и маленькой. Большая Родина — это вся страна, а маленькая — любимый город, село или даже один двор, где всё дорого и понятно.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слове живут память, привычные места и чувство принадлежности. Оно помогает человеку помнить свои корни и с теплом говорить о своей стране.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в образе мамы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 показывает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напоминает, что страна даёт людям дом, язык, культуру и безопасность. Слово «мать» делает Родину особенно тёплой, родной и дорогой.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образ близок детям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заботится, защищает и помогает, когда трудно. Поэтому образ Родины-матери сразу вызывает доверие. Он понятен детям без длинных объяснений.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матери связан с добротой, терпением и силой. Он помогает понять, что любовь может быть мягкой, но при этом надёжной и крепкой.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не только ласкает, но и учит, если это нужно. Так и Родина бережёт людей, а вместе с этим напоминает о уважении и ответственности.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такой образ делает разговор о стране живым и ярким. Один короткий образ говорит о многом: о любви, заботе и благодарности.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образ такой сильный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начинается с близкого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835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семья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чувства к Родине появляются рядом с близкими людьми. Ребёнок учится любить то, что связано с теплом, заботой и безопасностью.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14675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Двор, улица, школа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знакомыми становятся двор, улица, учителя и друзья. Эти места и люди делают мир ребёнка шире и по-настоящему родным.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5656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песни, 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сказки, стихи и рассказы ребёнок узнаёт больше о своей стране. Постепенно приходят знания о прошлом, героях и памятных местах.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6611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и уважение к стране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многих маленьких впечатлений складывается большое чувство. Оно помогает беречь родную землю, помнить добро и гордиться своей Родиной.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Родины в книгах и стихах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который не забывается
</a:t>
            </a:r>
            <a:pPr algn="l" indent="0" marL="0">
              <a:lnSpc>
                <a:spcPct val="90000"/>
              </a:lnSpc>
              <a:buNone/>
            </a:pPr>
            <a:r>
              <a:rPr lang="en-US" sz="149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стихах Родину часто сравнивают с домом, где всегда ждут и понимают. Такой образ помогает почувствовать тепло, спокойствие и доверие. Ребёнку легко увидеть знакомые чувства в простых, ясных строках.
</a:t>
            </a:r>
            <a:endParaRPr lang="en-US" sz="1491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Мама, поле и берёза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 поэты любят говорить о Родине через близкие образы: маму, солнце, поле, дерево у дороги. Эти сравнения делают текст добрым и живым, словно картинка из любимой книги.
</a:t>
            </a:r>
            <a:endParaRPr lang="en-US" sz="1700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Гордость, нежность, благодарность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литературном чтении такие тексты учат замечать не только красивые слова, но и чувства героев. В них часто звучат гордость за страну, нежность к родным местам и благодарность за всё, что даёт Родина.
</a:t>
            </a:r>
            <a:endParaRPr lang="en-US" sz="1585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95175"/>
            <a:ext cx="387900" cy="34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312415"/>
            <a:ext cx="387900" cy="310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304015"/>
            <a:ext cx="387900" cy="310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65225"/>
            <a:ext cx="387900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первое место, где ребёнок чувствует тепло, заботу и безопасность. От него начинается понимание Родины как чего-то родного и близкого.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учит любви и взаимной помощи. Народ — это многие люди, которые живут в одной стране, говорят, трудятся и берегут общую память.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народ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язык дети читают сказки, слушают песни и учат пословицы. Он помогает понимать друг друга и хранит опыт многих поколений.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 и добрые дела делают тему Родины живой. Они показывают, как важно уважать людей, историю и свою землю.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добро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помогают понять тему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чувство Родины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от близких мест и людей ребёнок приходит к большому чувству любви к стране.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— часть Родины, потому что на нём дети слышат первые сказки, учат вежливые слова и разговаривают дома, в школе и на уроках.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язык открываются пословицы, стихи, рассказы и народные песни. В них живут память народа, его характер и уважение к прошлому.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внимательно слушает и читает по-русски, он лучше понимает людей и мир вокруг. Язык помогает сохранить связь с родной страной и её традициями.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и русский язык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70" y="1080502"/>
            <a:ext cx="2722500" cy="20179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070" y="1080502"/>
            <a:ext cx="2722500" cy="20179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0745" y="1080502"/>
            <a:ext cx="2722500" cy="20179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5712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школьники проходят мимо памятника и невольно замедляют шаг. Здесь не бегают и не шумят: люди вспоминают тех, кто защищал страну и помогал ей жить дальше. Даже маленький букет цветов превращает обычный день в минуту благодарности.
</a:t>
            </a:r>
            <a:endParaRPr lang="en-US" sz="943" dirty="0"/>
          </a:p>
        </p:txBody>
      </p:sp>
      <p:sp>
        <p:nvSpPr>
          <p:cNvPr id="12" name="Text 2"/>
          <p:cNvSpPr txBox="1"/>
          <p:nvPr/>
        </p:nvSpPr>
        <p:spPr>
          <a:xfrm>
            <a:off x="5712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двор у памятника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5711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музее старая вещь может рассказать больше, чем длинный рассказ. Письма, фотографии и фронтовые письма хранят следы времени и людей. Ребёнок смотрит на них и понимает: история — это не только даты, но и судьбы.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35711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Музей, где говорят вещи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1429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памятное место стоит совсем рядом — у школы, в парке или возле площади. Оно напоминает, что прошлое живёт в городе рядом с нами. Когда дети идут мимо спокойно и внимательно, они учатся бережному отношению к памяти.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1429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Обелиск на школьной тропинке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истории о памяти и уважении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«мать» говорит о заботе: она кормит, оберегает, помогает и поддерживает. Так и Родина воспринимается как тот, кто не оставляет своих людей в трудный момент.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слово «мать» в этом образе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образе есть защита. Как мама старается оградить ребёнка от беды, так страна охраняет дом, язык, традиции и спокойную жизнь своих жителей.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матери несёт любовь и тепло. Поэтому слова о Родине звучат не сухо, а по-семейному близко, будто речь идёт о самом дорогом человеке.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нежностью в этом образе живёт сила. Родина может быть мягкой и доброй, но при этом крепкой, как надёжная опора для каждого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в поступках детей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Родине начинается с порядка в собственных делах: аккуратные учебники, чистая парта и бережное отношение к школьному имуществу показывают уважение к общему дому.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поступки тоже важны. Помощь младшим, вежливые слова, честность и умение слушать других создают вокруг ребёнка атмосферу доверия и заботы.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берегут природу, не ломают ветки и не мусорят во дворе, они защищают красоту своей земли. Это маленький, но очень важный вклад в любовь к стране.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7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помогает увидеть Родину сердцем
</a:t>
            </a:r>
            <a:endParaRPr lang="en-US" sz="3178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2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 доме и поле
</a:t>
            </a:r>
            <a:pPr algn="l" indent="0" marL="0">
              <a:lnSpc>
                <a:spcPct val="90000"/>
              </a:lnSpc>
              <a:buNone/>
            </a:pPr>
            <a:r>
              <a:rPr lang="en-US" sz="152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Родина часто появляется в простых и тёплых образах: дом, поле, река, берёза, небо. Ребёнок читает такие строки и словно видит знакомую дорогу домой. Образы помогают почувствовать, что страна близка и дорога.
</a:t>
            </a:r>
            <a:endParaRPr lang="en-US" sz="1529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6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 дороге к школе
</a:t>
            </a:r>
            <a:pPr algn="l" indent="0" marL="0">
              <a:lnSpc>
                <a:spcPct val="90000"/>
              </a:lnSpc>
              <a:buNone/>
            </a:pPr>
            <a:r>
              <a:rPr lang="en-US" sz="156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небольшом рассказе дорога к школе может стать частью большого разговора о Родине. По пути встречаются двор, деревья, соседи и знакомые окна. Всё это складывается в картину любимого места, которое хочется беречь.
</a:t>
            </a:r>
            <a:endParaRPr lang="en-US" sz="1562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7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которую хочется петь вместе
</a:t>
            </a:r>
            <a:pPr algn="l" indent="0" marL="0">
              <a:lnSpc>
                <a:spcPct val="90000"/>
              </a:lnSpc>
              <a:buNone/>
            </a:pPr>
            <a:r>
              <a:rPr lang="en-US" sz="157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звучит песня о Родине, слова запоминаются особенно легко. В ней могут быть мамина улыбка, просторный луг или родная река. Такие тексты учат слушать, сопереживать и замечать, как красиво звучит родное слово.
</a:t>
            </a:r>
            <a:endParaRPr lang="en-US" sz="1574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рассказать о Родине по шагам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идёт от личного опыта ребёнка к более широкому пониманию страны и её памяти.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925" y="1198600"/>
            <a:ext cx="169650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787" y="2154925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3097750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00" y="4046050"/>
            <a:ext cx="221100" cy="221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беречь памятники и книги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1124125" y="9805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людях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напоминают о тех, кто защищал страну, строил города и помогал другим. Глядя на них, дети учатся уважать прошлое и понимать, почему его нельзя забывать.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24125" y="1936825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из книг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сохраняют истории, стихи и рассказы о жизни людей. Они помогают узнать, как жили раньше, и учат думать, сравнивать и делать выводы.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124125" y="28771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месту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памятники и музеи содержат в порядке, они остаются красивыми и понятными для всех. Это показывает, что люди ценят свою страну и заботятся о её памяти.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124125" y="38254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Аккуратное обращение с книгой и тихое поведение у памятного места — это простые знаки уважения. Они показывают, что ребёнок умеет беречь то, что важно для всех.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9447"/>
            <a:ext cx="9144000" cy="3821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01675" y="2659503"/>
            <a:ext cx="31488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всё знакомо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ребёнка Родина начинается с самых близких вещей: мамы, папы, комнаты, двора и дороги в школу. Всё это кажется обычным, но именно из таких деталей рождается чувство тепла и доверия.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62400" y="326250"/>
            <a:ext cx="83055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глазами ребёнка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5259225" y="2659503"/>
            <a:ext cx="31488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Мир, который становится родным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 это чувство входят друзья, учителя, книги, песни и памятные места. Так большой мир постепенно становится своим, а страна — не далёкой, а очень близкой и понятной.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«любовь» помогает понять, что Родина вызывает тёплые чувства. Это не просто знание о стране, а настоящее сердечное отношение к ней.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«дом», «семья» и «забота» показывают, что Родина воспринимается как место, где человека берегут, поддерживают и ждут. Здесь всё начинается с близких людей.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«язык», «память», «защита» и «уважение» раскрывают глубину темы. Они связывают личную жизнь ребёнка с историей страны и её традициями.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темы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62400" y="326250"/>
            <a:ext cx="84513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тема Родины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481050" y="2297450"/>
            <a:ext cx="2029500" cy="20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Дом и семья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сначала узнаёт любовь и заботу дома. Эти первые чувства становятся основой для понимания Родины.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714225" y="2297450"/>
            <a:ext cx="1956600" cy="20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Школа и друзья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появляются общие дела, дружба и правила. Так ребёнок учится жить не только для себя, но и для других.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74500" y="2297450"/>
            <a:ext cx="1877400" cy="20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Язык и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книги, песни и памятные места открывается история страны. Слово и память помогают почувствовать связь с прошлым.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955575" y="2297450"/>
            <a:ext cx="1877400" cy="20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Добрые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поступает честно, помогает и бережёт окружающее, он показывает любовь к Родине в повседневной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— это то, что растёт в сердце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Родина-матерь — это образ страны, которая бережёт своих людей. Любовь к ней начинается с дома, семьи, языка и добрых поступков, а потом становится прочным чувством на всю жизнь.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2026-05-24T01:26:52Z</dcterms:created>
  <dcterms:modified xsi:type="dcterms:W3CDTF">2026-05-24T01:26:52Z</dcterms:modified>
</cp:coreProperties>
</file>