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наследственности в биологии: как признаки передаются от родителей к потомству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сохраняются, меняются и передаются потомкам?
</a:t>
            </a:r>
            <a:endParaRPr lang="en-US" sz="34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наследственность стала ключом к генетике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с горохом до ДНК-анализа — изучение наследственности превратило наблюдения о признаках в точную науку с важными приложениями в медицине, селекции и биотехнологии.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пропорции возникают не случайно: они отражают расхождение аллелей в мейозе и их сочетание при оплодотворении.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 подтверждают действие закономерностей наследования; отклонения от них указывают на особые типы взаимодействия генов.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соотношения при наследовании признаков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законы Менделя, школьная генетика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локус и хромосома как основные единицы наследственности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360250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содержащий инструкцию для синтеза определённого белка или РНК, а значит, связанный с формированием конкретного признака организма.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250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информации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599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обозначает точное место расположения гена в хромосоме. Благодаря этому можно сопоставлять, какие признаки наследуются совместно и как они распределяются при мейозе.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559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в хромосоме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077924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и того же гена. Они находятся в одинаковых локусах гомологичных хромосом и могут по-разному влиять на проявление признака.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077924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одного гена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13273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хромосом, то есть 23 пары. Из них 22 пары — аутосомы, а одна пара определяет пол организма и особенности наследования сцепленных признаков.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13266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 человека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30947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генов организма, а фенотип — совокупность наблюдаемых признаков, формирующихся на основе генотипа и влияния среды.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2794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и передача наследственной информации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образуют пару: одна получена от матери, другая — от отца. На них расположены одинаковые локусы, поэтому большинство генов присутствует в двух копиях.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Парное наследование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гомологичные хромосомы расходятся по разным гаметам, а значит, наследственная информация распределяется между ними случайно. Это создаёт разнообразие генотипов у потомков.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паре аллели различаются, один из них может не проявляться внешне. Так объясняется существование гетерозигот и наследование признаков в скрытой форме.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проявление аллелей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проявляются аллели в гомозиготном и гетерозиготном состоянии, и помогает не путать доминантность с «силой» признака.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 зависят от взаимодействия продуктов генов, а не от того, какой признак «сильнее».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менделевской генетики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доминантных и рецессивных аллелей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первого поколения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две чистые линии, различающиеся по одному признаку, все потомки первого поколения будут одинаковыми по фенотипу, потому что получают по одному аллелю от каждого родителя.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чистых линий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опытах Менделя скрещивание высоких и карликовых растений гороха давало одинаковое потомство F1, что наглядно подтвердило действие доминантного аллеля.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показывает, что наследование признака определяется парой аллелей, а не отдельным родителем. Это стало одним из первых строгих доказательств закономерности наследования.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доминировании одного аллеля над другим гибриды F1 имеют гетерозиготный генотип, но внешне проявляют только доминантный признак, что делает поколение фенотипически единообразным.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Гетерозиготный генотип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 во втором поколении
</a:t>
            </a:r>
            <a:endParaRPr lang="en-US" sz="3663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расщепления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гибридов F1 во втором поколении признаки разделяются: по фенотипу обычно наблюдается отношение 3:1, а по генотипу — 1:2:1.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расхождения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возникает потому, что аллели расходятся в разные гаметы в мейозе, а затем объединяются случайным образом при оплодотворении, формируя новые сочетания.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рецессивного аллеля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не исчезает у гибридов первого поколения: он сохраняется в генотипе и может проявиться у части потомков во втором поколении.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позволяет заранее оценивать вероятность появления разных фенотипов и объясняет, почему в потомстве одного и того же скрещивания наблюдается закономерное, а не случайное распределение.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0" y="20879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независимое наследование признаков
</a:t>
            </a:r>
            <a:endParaRPr lang="en-US" sz="3663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 разных парах хромосом, расходятся независимо, поэтому сочетания признаков у потомков образуются без взаимного влияния и подчиняются менделевским пропорциям.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хромосомы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двух признаков одновременно классический результат — соотношение 9:3:3:1. Оно отражает независимое распределение аллелей в гаметах и их случайное объединение.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находятся близко друг к другу в одной хромосоме, они наследуются вместе чаще, чем ожидалось бы по закону независимости, а в потомстве появляются рекомбинантные сочетания.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проходит путь от ДНК к белку и фенотипу.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гена к проявлению признака
</a:t>
            </a:r>
            <a:endParaRPr lang="en-US" sz="362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 основа образования генетически различных гамет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диплоидная клетка сначала делится так, что число хромосом уменьшается вдвое. Благодаря этому каждая гамета получает только один набор хромосом и становится носителем уникального сочетания генов.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набора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гомологичных хромосом расходятся в гаметы независимо друг от друга. Поэтому даже у одних и тех же родителей образуется множество генетически разных половых клеток.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гомологичные хромосомы обмениваются участками. Такой обмен создаёт новые комбинации аллелей и повышает наследственную изменчивость ещё до окончания деления клетки.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случайно соединяются две разные гаметы, и у зиготы формируется собственный генотип. Именно поэтому каждый потомок получает неповторимое сочетание признаков родителей.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генотипы потомков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Комбинативные процессы не создают новые гены, но постоянно перестраивают уже имеющиеся варианты наследственной информации, поэтому именно они обеспечивают основную часть разнообразия потомства.
</a:t>
            </a:r>
            <a:endParaRPr lang="en-US" sz="1667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поколениях главным образом поддерживается рекомбинацией, а мутации важны как источник новых аллелей и исходного материала для эволюции.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общей генетике; значения отражают качественное сравнение вклада источников, без эмпирической шкалы.
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65184"/>
            <a:ext cx="4535700" cy="2327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и их признаки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тип наследования связан с расположением гена, проявлением признака и характерными примерами.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одинаковый фенотип может возникать разными путями, поэтому при анализе важны не только признаки, но и их передача по поколениям.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школьная генетика; классификация по типу наследования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 полом наследование у человека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таких закономерностей помогает оценивать риск рождения ребёнка с наследственным признаком и понимать, почему некоторые болезни встречаются заметно чаще у мужчин, чем у женщин.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мужчины только одна X-хромосома, поэтому рецессивный аллель, находящийся в ней, не имеет второй копии, способной его замаскировать. Из-за этого такие признаки проявляются чаще.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у мужчин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получает X-хромосому от матери и Y-хромосому от отца, а дочь — по одной X-хромосоме от каждого родителя. Именно поэтому схема наследования у сыновей и дочерей различается.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от родителей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сцепленным с X-хромосомой признакам относят дальтонизм и гемофилию. Эти состояния удобно использовать как учебные примеры, потому что их передача хорошо прослеживается в родословных.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позволяет сопоставить, в каких поколениях проявляется признак и как часто он встречается у мужчин и женщин.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характеру передачи можно отличить доминантные, рецессивные и сцепленные с полом признаки, а также оценить риск для будущих детей.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родословные помогают определить тип наследования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генетического анализа родословных; схема носит учебный характер.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и сложные признаки организма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нельзя объяснить действием одного гена. Их формирование зависит от взаимодействия нескольких участков ДНК, поэтому результат становится сложнее, чем простая схема доминантности и рецессивности.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 — несколько генов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полигении на один признак действует сразу множество генов, и поэтому он изменяется постепенно. Так наследуются количественные признаки, например рост, масса тела и оттенок кожи.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возникает, когда один ген подавляет или изменяет проявление другого. Такие отношения особенно важны для окраски, биохимических путей и ряда наследственных признаков у организмов.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комплементарности признак появляется только тогда, когда в генотипе присутствуют два или более доминантных гена. Если хотя бы одного из них нет, нужный фенотип не формируется.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в действии: от селекции до медицины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не просто выбирает самые удачные растения или животных — он опирается на закономерности наследования. Это позволяет закреплять урожайность, устойчивость к болезням и другие полезные свойства в потомстве.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отбор по заданному признаку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Врач-генетик использует знания о наследовании, чтобы оценить вероятность передачи мутации детям. Такой подход особенно важен при муковисцидозе, фенилкетонурии, гемофилии и других наследственных состояниях.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прогноз риска для семьи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обследование помогает выявить носителей скрытых аллелей ещё до появления симптомов. Это даёт семье время для осознанных решений, а медицине — возможность начать наблюдение и лечение раньше.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Консультирование и ранняя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признаков в школьных задачах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генетических задач
</a:t>
            </a:r>
            <a:endParaRPr lang="en-US" sz="3421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наследование важно не только для теории, но и для повседневной медицинской практики и планирования семьи.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признаки, которые влияют на безопасность лечения, репродуктивное здоровье и раннюю диагностику наследственных болезней.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 и медицинская практика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признаков и их практическое значение
</a:t>
            </a:r>
            <a:endParaRPr lang="en-US" sz="36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 не случайна: её определяют поведение хромосом, работа генов, мейоз и оплодотворение. Понимание этих закономерностей помогает объяснять разнообразие живых организмов и наследственные болезни.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объясняется законами генетики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2026-06-01T18:06:47Z</dcterms:created>
  <dcterms:modified xsi:type="dcterms:W3CDTF">2026-06-01T18:06:47Z</dcterms:modified>
</cp:coreProperties>
</file>