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хозяйства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России — система отраслей, сформированная ресурсами, климатом, расстояниями и историей расселения.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России имеет свои особенности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около 17,1 млн км² — это крупнейшая страна мира. Население и предприятия размещены неравномерно: значительная часть хозяйства сосредоточена в европейской части, на Урале и в южной полосе Сибири. Огромные расстояния усиливают роль транспорта и повышают стоимость перевозок.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31" y="1696931"/>
            <a:ext cx="32865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626" y="1696931"/>
            <a:ext cx="328763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99" y="1696931"/>
            <a:ext cx="328763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9" y="3373331"/>
            <a:ext cx="328763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3626" y="3373331"/>
            <a:ext cx="328763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 основа хозяйства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 поддерживают развитие добычи и переработки, а также дают сырьё для производства топлива и химических материалов. Поэтому энергетика и промышленность в ряде районов тесно связаны с месторождениями.
</a:t>
            </a:r>
            <a:endParaRPr lang="en-US" sz="105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отрасль обеспечивает топливом энергетику и промышленность, а также влияет на работу трубопроводной системы. Спрос и цены на газ и топливо напрямую отражаются на доходах бюджета и экономики.
</a:t>
            </a:r>
            <a:endParaRPr lang="en-US" sz="1078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железные руды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поддерживает производство энергии и работу металлургии, а руды — выпуск металлов. Развитие добычи формирует целые промышленные районы и создаёт спрос на транспорт и рабочие профессии.
</a:t>
            </a:r>
            <a:endParaRPr lang="en-US" sz="1075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обеспечивает работу лесной промышленности и производство древесных материалов. От него зависят деревообработка, целлюлозно-бумажная продукция и строительство, особенно в лесных районах страны.
</a:t>
            </a:r>
            <a:endParaRPr lang="en-US" sz="1058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нужна для сельского хозяйства, промышленности и получения электроэнергии. Её доступность влияет на размещение предприятий и на выбор технологий, особенно там, где воды сравнительно мало.
</a:t>
            </a:r>
            <a:endParaRPr lang="en-US" sz="1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экспортные товары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экспорта заметна доля сырья и топлива: нефть, газ, уголь, металлы. Это означает, что экономика сильно связана с внешними рынками.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географии; структура экспорта представлена условными долями для наглядности.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показывает сырьевую направленность экспорта: чем меньше переработки, тем сильнее влияние цен на топливо и металлы на экономику.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714" y="1490279"/>
            <a:ext cx="2660097" cy="27070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различаются по тому, что производят, где развиваются сильнее всего, и какие продукты можно встретить на рынке.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курса «Экономическая и социальная география России» (структурирование отраслей и типичных районов развития).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отраслей зависит от ресурсов, кадров, транспортных связей и крупных городов: там, где сырьё и транспорт доступны, промышленность развивается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играет ключевую 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 электроэнергетика — основа работы многих отраслей. От их стабильной работы зависят промышленность, перевозки и повседневная жизнь людей. Поэтому энергоснабжение планируют как систему.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основные 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 нефти и газа связывают с Западной Сибирью, Поволжьем, Северным Кавказом, Ямалом и шельфом северных морей. Крупные угольные бассейны — Кузбасс, Печорский бассейн и Южная Якутия.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крупные промышленные центры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России сосредоточена в крупных городах и индустриальных районах: Москве, Санкт-Петербурге, Екатеринбурге, Нижнем Новгороде, Казани, Самаре и Новосибирске. Там легче находить рабочие кадры и перевозить сырьё.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отрасли включают машиностроение, металлургию, химию, нефтепереработку и производство строительных материалов. Эти направления поддерживают друг друга: металл нужен технике, а химия — производству материалов.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Старопромышленные районы Центра и Урала сохраняют значение благодаря накопленной заводской базе, подготовленным специалистам и удобным транспортным связям. История развития предприятий влияет на то, где промышленность устойчиво держится.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сырья к готовой продукции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Производственная цепочка в экономике зависит от транспорта и расстояний между районами добычи и переработки.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природные ограничения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включает растениеводство и животноводство. Для выращивания многих культур важны тепло, свет и влага, а для животных — условия содержания и кормовая база. Поэтому хозяйства размещаются по регионам не случайно.
</a:t>
            </a:r>
            <a:endParaRPr lang="en-US" sz="1157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 районы юга Европейской России, Кубань, Поволжье, Центрально-Чернозёмный район и Алтай. Там чаще хватает тепла для зерновых культур, подсолнечника, овощей и сахарной свёклы.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ограничены холодным климатом, коротким летом и меньшей длительностью вегетационного периода. Из‑за этого выращивание многих культур требует особых технологий или частично заменяется другими направлениями.
</a:t>
            </a:r>
            <a:endParaRPr lang="en-US" sz="1173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влияют и на урожайность, и на экономику хозяйств: в суровых районах выше затраты на технику, отопление, хранение кормов и защиту растений. Это влияет на выбор специализации.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хозяйство регионов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столбчатой диаграмме показано, как суровость зимы и другие климатические факторы меняют условия для жизни и хозяйственной деятельности в разных частях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(условные индексы для сравнения регионов по климатическим факторам, без привязки к абсолютным значениям).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чем суровее климат, тем выше расходы на отопление, строительство и поддержание работы транспорта, а также сложнее условия для сельского хозяйства.
</a:t>
            </a:r>
            <a:endParaRPr lang="en-US" sz="9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19" y="1459363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96953"/>
            <a:ext cx="375900" cy="3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1245" y="1459363"/>
            <a:ext cx="328913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42263"/>
            <a:ext cx="375900" cy="33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42263"/>
            <a:ext cx="375900" cy="33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связующее звено страны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берут на себя массовые перевозки: уголь, руда, металлы, зерно, стройматериалы. Они соединяют районы добычи и переработки с крупными городами и портами, помогая поддерживать единый рынок.
</a:t>
            </a:r>
            <a:endParaRPr lang="en-US" sz="1123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важен для перевозок на коротких и средних расстояниях, особенно для доставки грузов «от склада к складу». Он дополняет железные дороги и обеспечивает доступ к удалённым поселениям.
</a:t>
            </a:r>
            <a:endParaRPr lang="en-US" sz="1123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нефти и газа
</a:t>
            </a:r>
            <a:pPr algn="ctr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позволяют непрерывно и сравнительно экономично доставлять нефть и газ на большие расстояния. Благодаря им энергетика и переработка работают стабильнее, а поставки зависят меньше от погоды и сезонов.
</a:t>
            </a:r>
            <a:endParaRPr lang="en-US" sz="1110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ctr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связывают торговлю с другими странами и позволяют отправлять сырьё и грузы по морским путям. Балтийские, Черноморские и Дальневосточные направления особенно важны для внешней торговли.
</a:t>
            </a:r>
            <a:endParaRPr lang="en-US" sz="1119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 авиационные перевозки
</a:t>
            </a:r>
            <a:pPr algn="ctr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нужна, когда важны скорость и точность доставки: срочные грузы, часть пассажирских перевозок и связь труднодоступных территорий. Это поддерживает экономические связи там, где наземный путь слишком долгий.
</a:t>
            </a:r>
            <a:endParaRPr lang="en-US" sz="10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339" y="1683322"/>
            <a:ext cx="3281725" cy="23502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особенно эффективны для нефти и газа, железные дороги обеспечивают массовый обмен между регионами, а морские перевозки играют ключевую роль во внешней торговле.
</a:t>
            </a:r>
            <a:endParaRPr lang="en-US" sz="881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России работает как единая система: каждый вид транспорта силён в своей задаче. Понимание различий помогает объяснить, почему грузы распределяются по направлениям именно так.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(обобщение).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Регионы-лидеры хозяйства России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Россия: управление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офисы, научные организации и предприятия машиностроения. Москва и другие города региона задают темп развитию услуг, транспорта и финансов. Поэтому экономическая активность заметна даже в тех отраслях, которые напрямую не связаны с добычей ресурсов.
</a:t>
            </a:r>
            <a:endParaRPr lang="en-US" sz="1082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сердце металлургии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район известен тяжёлой промышленностью и производством металлов. Металлургические предприятия требуют развитых транспортных связей и квалифицированных кадров. Поэтому рядом с заводами формируются рабочие посёлки, научные учреждения и смежные производства.
</a:t>
            </a:r>
            <a:endParaRPr lang="en-US" sz="1123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её богатства: сырьё, лес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опирается на природные ресурсы: добычу, лесные хозяйства и энергетические мощности. При большой территории именно транспорт «сшивает» цепочки от месторождений до переработки. В результате возникают крупные промышленные центры и новые проекты по развитию инфраструктуры.
</a:t>
            </a:r>
            <a:endParaRPr lang="en-US" sz="1057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ресурсы и морские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важен для добычи полезных ископаемых и для торговли по морю. Порты помогают доставлять грузы быстрее и удобнее, чем только сухопутные маршруты. Направление в сторону Азиатско-Тихоокеанского региона поддерживает деловые связи.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экономического развития регионов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плотность населения и промышленная концентрация наблюдаются в европейской части, где выше транспортная доступность и проще организовать крупные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(без конкретных статистических значений).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природные богатства сами по себе не создают высокий уровень хозяйственного развития без удобных связей, кадров и рынков.
</a:t>
            </a:r>
            <a:endParaRPr lang="en-US" sz="11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урбанизация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России живёт в городах, потому что там сосредоточены рабочие места, учебные заведения и сервисы. Крупные города становятся центрами управления и промышленности, формируя устойчивый спрос на товары и услуги.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 выполняют роль главных «узлов»: здесь работают органы управления, образовательные организации, финансовые структуры и учреждения культуры. Их влияние распространяется на многие регионы через транспорт и экономические связи.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агломерации усиливают экономику: рядом легче найти специалистов, поставщиков и покупателей. Но рост агломераций создаёт дополнительную нагрузку на транспортные сети, жильё, экологию и городскую инфраструктуру.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города развивались, нужны согласованные решения: расширение общественного транспорта, обновление дорог, строительство жилья и развитие зелёных зон. Так экономический рост становится более комфортным и безопасным для жителей.
</a:t>
            </a:r>
            <a:endParaRPr lang="en-US" sz="1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размещение хозяйства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взаимосвязи факторов и экономических решений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экономики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заводов и фабрик, переход к более эффективному оборудованию и технологиям. Это помогает снижать издержки и повышать качество продукции.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высокотехнологичных производств и развитие компетенций инженеров и исследователей. Современная экономика сильнее опирается на знания, а не только на сырьё.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части цепочек производства ближе к сырьевой базе и расширение переработки внутри страны. Так растёт добавленная стоимость и появляется больше рабочих мест.
</a:t>
            </a:r>
            <a:endParaRPr lang="en-US" sz="113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регионы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дорог и связи, а также развитие Дальнего Востока и Сибири. Улучшение инфраструктуры делает рынки доступнее и ускоряет поставки грузов.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хозяйства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формируют основу устойчивости, а слабые — объясняют, почему рост экономики зависит от эффективности транспорта и модернизации.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положения школьного курса географии (качественная диаграмма, без привязки к числам).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преимуществ и ограничений показывает ключевую задачу: меньше опираться на простой экспорт сырья и больше развивать устойчивые цепочки переработки.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мировой экономике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делает внешние связи особенно важными. Конкурентоспособность продукции и стабильность торговли напрямую отражаются на доходах предприятий и регионов.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заметное место на мировых рынках нефти, природного газа, металлов, удобрений и зерна. Это поддерживает устойчивые поставки и влияние на внешнюю торговлю.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участвует в международной торговле техникой, транспортными услугами и сырьём. Разнообразие направлений повышает устойчивость связей с партнёрами.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главное в особенностях хозяйства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России опирается на природные ресурсы, огромную территорию и развитый транспорт. Ему свойственны сырьевая направленность экспорта, неравномерность развития и сильное влияние климата. Перспективы связаны с модернизацией, переработкой сырья и эффективным использованием ресурсов на востоке страны.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2026-05-11T22:42:20Z</dcterms:created>
  <dcterms:modified xsi:type="dcterms:W3CDTF">2026-05-11T22:42:20Z</dcterms:modified>
</cp:coreProperties>
</file>