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архейскую и протерозойскую эры: ключевые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и протерозой – фундаментальные этапы развития жизни на Земле.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возникла около 4,6 млрд лет назад с первичной атмосферой без кислорода. За первые сотни миллионов лет сформировались океаны и сложились условия для зарождения жизни в архейскую эру.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история Земли: предыстория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эра: хронология и условия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климатические условия архея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архейскую эру температура поверхности Земли доходила до 90°C, а атмосфера почти полностью лишена кислорода, что создавало экстремальные условия для жизни.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 защитного озонового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озонового слоя приводило к высоким уровням ультрафиолетового излучения, что ограничивало распространение организмов и влияло на химический состав атмосферы.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океанов и активная вулканическая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земной поверхности покрывалась водой, а постоянные вулканические извержения влияли на атмосферу и формировали геохимические условия.
</a:t>
            </a:r>
            <a:endParaRPr lang="en-US" sz="15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жизни: прокариоты и бактерии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 около 3,5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 — прокариоты, включая бактерии и археи — образовывали микробные сообщества на дне горячих источников и мелких водоёмов.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микроорганизмы — обитатели без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развивались в средах с отсутствием кислорода, выживая за счёт метаболизма, не зависящего от кислорода, что отвечало условиям ранней Земли.
</a:t>
            </a:r>
            <a:endParaRPr lang="en-US" sz="14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архея: основные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экстремальные характеристики архейской среды, формировавшие уникальные способы выживания микробов.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способствовали развитию термофильных и анаэробных микроорганизмов.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геохимические исследования и осадочные породы архейского периода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архейской жизни: строматолиты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древнейшие ископаемые структуры, сформированные слоями цианобактерий и осадка, встречаются в Австралии и Гренландии, возраст которых превышает 3,4 млрд лет.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доказывают существование фотосинтеза на Земле уже в архейскую эру, свидетельствуя о развитии ранних биологических процессов.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и последствия для атмосферы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2,7 млрд лет назад цианобактерии начали выделять кислород в процессе фотосинтеза, что изменило состав атмосферы.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Высвобождённый кислород способствовал формированию озонового слоя, защищающего поверхность Земли от ультрафиолетового излучения.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создал предпосылки для появления аэробных организмов, способных к более эффективному обмену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увеличение кислорода связано с деятельностью фотосинтетических бактерий в архейский и протерозойский периоды.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роль биологических процессов в трансформации атмосферы и подготовке условий для сложных форм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исследования и геохимические данные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 в атмосфере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концентрации кислорода привело к массовому вымиранию анаэробных микроорганизмов, не адаптированных к новым условиям.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аэробные организмы, которые начали использовать кислород для более эффективного получения энергии.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океанов и атмосферы изменился, что повлияло на развитие экосистем и биогеохимические циклы.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заложили фундамент для возникновения многоклеточных организмов и усложнения жизни на Земле.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катастрофа: глобальные перемены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протерозою: основные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стабильной кислородной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протерозое сформировалась устойчивая атмосфера с возросшим уровнем кислорода, что позволило развитию аэробных организмов и новых форм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суперконтинентов и рост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образовывались первые суперконтиненты, что изменяло климатические условия и питательные ресурсы океанов, способствуя увеличению биологического разнообразия.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микробиоты в протерозое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первая хищническая активность среди микробов, что стимулировало появление симбиотических связей и развитие пищевых цепей.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начала протерозоя количество одноклеточных организмов резко выросло, включая первые простейшие водоросли и примитивные формы жизни.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эукариоты с ядром и органеллами, расширив множество функций клеток и создав основу для более сложных организмов.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экосистем с разнообразными метаболическими режимами обеспечило биологическое равновесие и дальнейшее разнообразие микробиоты.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эукариот: эволюционный прорыв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эндосимбиоза объясняет их появление: одни клетки поглощали другие, включая митохондрии и хлоропласты, что усилило энергообмен и позволило лучше адаптироваться к окружающей среде.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1,8 миллиарда лет назад впервые появились эукариоты — клетки с ядром и мембранными органеллами. Это стало важным эволюционным шагом, значительно увеличившим клеточную сложность и функциональность.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0902"/>
            <a:ext cx="6463500" cy="23477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прокариотами архейской эры и эукариотами протерозоя.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клеток привело к расширению метаболических процессов и биологического разнообразия.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собраны из палеобиологических и микробиологических исследований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 архея и протерозоя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организация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состояли из множества однородных клеток, которые взаимодействовали и функционировали совместно для обеспечения выживания.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началось распределение функций между клетками, что стало основой для специализации и дальнейшего усложнения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Volvox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рода Volvox иллюстрируют раннюю многоклеточность с координированной работой и защитой колонии.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многоклеточных: ключевые 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Криогенный период и его последствия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оледенения во время Снежной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720 и 635 млн лет назад Земля была покрыта льдом почти полностью. Эти суровые условия резко ограничили разнообразие жизни, повлияв на эволюционные пути организмов.
</a:t>
            </a:r>
            <a:endParaRPr lang="en-US" sz="1984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жизни после оледенения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закончилось глобальными изменениями, стимулируя биологический взрыв в эдиакарский период. Новые экосистемы стали возможными благодаря улучшению климатических и химических условий.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не имели современных аналогов, что отражает уникальные адаптации к условиям позднего протерозоя.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600–541 млн лет назад появились первые многоклеточные животные, выделяющиеся своей необычной морфологией и сложностью, отличающейся от современных видов.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Эдиакарская биота включала червеобразные, листовидные и дисковидные организмы, например Dickinsonia и Charnia, представленные отпечатками в осадочных слоях.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формам жизнь на Земле впервые стала более разнообразной и сложной, что подготовило почву для дальнейшей эволюции.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животных: эдиакарская биота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в протерозое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сдвиги от одноклеточности к сложным организмам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клеток и метаболизм задали основу для дальнейшего развития многоклеточных организмов и экосистем.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эры сформировались базовые биохимические процессы, включая фотосинтез и клеточное дыхание, которые продолжают поддерживать жизнь сегодня.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основные клеточные структуры и механизмы, в том числе половое размножение, обеспечившее генетическое разнообразие.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архея и протерозоя для эволюции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архея и протерозоя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и строматолиты в Австралии и Канаде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микрофоссилии и строматолиты в Австралии и Канаде подтверждают существование древних микроорганизмов и фотосинтеза в архейский период. Эти находки дают представление о ранней жизни.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эдиакарской биоты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эдиакарских организмов на территории России предоставляют доказательства существования первых многоклеточных животных в позднем протерозое, отражая важные этапы эволюции.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Фундаментальный вклад архея и протерозоя в жизнь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и протерозойская эры сформировали основы биохимии и биологических структур, подготовив почву для разнообразия и сложности жизни, которые развились в последующие геологические периоды.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2026-05-09T05:28:47Z</dcterms:created>
  <dcterms:modified xsi:type="dcterms:W3CDTF">2026-05-09T05:28:47Z</dcterms:modified>
</cp:coreProperties>
</file>