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и ключевые темы: эволюция человека и его место в природе
</a:t>
            </a:r>
            <a:endParaRPr lang="en-US" sz="3689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этапы антропогенеза и значимость достижений науки.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мифов к науке: эволюция взглядов на человека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взглядов перешла от мифологических создательских представлений к материалистическим теориям XIX–XX веков, благодаря трудам Ламарка, Дарвина и Гексли, а также открытиям древних останков, меняющих наше понимание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теоретические концепции происхождения человека
</a:t>
            </a:r>
            <a:endParaRPr lang="en-US" sz="2075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множественного происхождения (полицентризм) предполагает одновременное возникновение человека в разных регионах, однако современная наука предпочитает иной взгляд.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моноцентризм — доминирующая гипотеза, утверждающая единственный очаг происхождения Homo sapiens в Африке около 200 тысяч лет назад.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Креационизм объясняет происхождение человека как результат божественного творения, отвергая естественные механизмы эволюции и утверждая статичность видов.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Эволюционизм основывается на естественном развитии видов через мутации, наследственность и отбор, что подтверждается палеонтологическими и генетическими исследованиями.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Гоминизация: этапы формирования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6–8 миллионов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линии гоминид от общего предка с шимпанзе — начало уникального развития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 миллионов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двуногости как ключевого морфологического признака гоминина.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2–1 миллион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социальных связей и увеличение объёма мозга, развитие первых орудий труда.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200 тысяч лет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речи и культуры, развитие предметной деятельности — признаки современного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антропогенеза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4,2–1,2 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первые двуногие гоминиды с признаками зачатков культуры.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2,4–1,4 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— появление примитивных орудий и увеличение мозга.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1,9 млн–143 тыс.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— овладение огнём, сложные орудия, расселение за пределы Африки.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5850" y="3924950"/>
            <a:ext cx="1843200" cy="11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400–40 тыс.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— развитая культура, ритуалы и приспособленность к климату.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075500" y="2702200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тыс. лет назад — 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Кроманьонцы и современный Homo sapiens — расцвет искусства и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«Люси» — ключевая находка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Обнаруженный в Эфиопии скелет «Люси» датируется 3,2 миллиона лет назад и относится к Australopithecus afarensis. Его изучение позволяет понять особенности двуногой походки и анатомии ранних гоминид.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австралопитеков составлял 350–500 см³, меньше современного человека, но уже были признаки коллективного образа жизни и зачатков социального взаимодействия.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орудия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простейшие режущие каменные инструменты, которые давали преимущество в добыче и обработке пищи, закладывая основы технологического прогресса.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Австралопитеки: первые прямохождение и коллективная жизнь
</a:t>
            </a:r>
            <a:endParaRPr lang="en-US" sz="20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опорно-двигательного аппарата в ходе эволюции
</a:t>
            </a:r>
            <a:endParaRPr lang="en-US" sz="2151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нижних конечностей увеличивались, а форма таза приспосабливалась для эффективного двуногости.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обеспечили улучшенную устойчивость и энергоэффективность прямохождения, важное достижение для человека.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Олдувайская культура — начало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простых каменных орудий (рубила, скребки) в Южной Африке примерно 2,6 миллиона лет назад увеличило пищевую базу и повысило шансы выживания.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Ашельская культура — новые горизонты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1,5 миллиона лет назад появились более сложные орудия — ручные топоры, что свидетельствует о повышении когнитивных способностей и мастерства.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технологий и интеллекта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инструментов отражала рост интеллектуального потенциала и организованности сообществ, влияя на социальное и культурное развитие гоминид.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Первобытные культуры и технологии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Homo erectus из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1,8 миллиона лет назад Homo erectus освоил Евразию, находки в Дманиси и Китае демонстрируют успешную адаптацию к новым условиям.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глобальных миграций современных людей около 60 тысяч лет назад привело к освоению Европы, Азии и Австралии с ключевыми стоянками, например, Сунгирь и Ману-Бэй.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Америк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Берингового перешейка около 15 тысяч лет назад открыло путь к населению Американского континента, завершая серию масштабных миграций.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адаптация древних людей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достижения культурно-исторического развития Homo sapiens
</a:t>
            </a:r>
            <a:endParaRPr lang="en-US" sz="1782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членораздельной речи дало средство сложной коммуникации, передачу знаний и накопление культуры.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искусства и ритуальных практик отражает глубокие когнитивные и духовные изменения в обществе человека.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охота и распределение обязанностей упрочили социальные связи, обеспечивая выживание и поддержку общины.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огнём и технологиями термической обработки увеличили пищевую ценность, способствуя развитию мозга и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о происхождении современного человека
</a:t>
            </a:r>
            <a:endParaRPr lang="en-US" sz="1975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митохондриальной ДНК подтвердил, что современный человек возник в Африке около 200 тысяч лет назад, что поддерживает гипотезу африканского происхождения Homo sapiens.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следов неандертальской ДНК в геномах европейцев и азиатов свидетельствует о смешении видов, что указывает на межвидовые контакты в процессе расселения Homo sapiens.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денисовцев присутствуют в популяциях Южной и Юго-Восточной Азии, подчеркивая сложность генетического наследия и взаимодействия древних гоминид.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habilis: новый этап эволюции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появился примерно 2,4 миллиона лет назад, обладая мозгом объёмом 600–750 см³ и развитыми моторными навыками. Эти качества обеспечили создание первых орудий труда.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останки и инструменты в Олдувайском ущелье доказывают, что Homo habilis отличался от австралопитеков более высоким интеллектуальным потенциалом и считается первым представителем рода Homo.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у рода Homo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сопровождался сложными изменениями в поведении, включая развитие речи и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мозга тесно связано с эволюцией когнитивных способностей и усложнением социальной жизни.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огня и расширение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научился использовать огонь для согрева и приготовления пищи. Это способствовало выживанию и расселению из Африки в Евразию и Юго-Восточную Азию.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многообразных орудий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ашель связана с изготовлением более сложных каменных инструментов, что отражает прогресс в технике и адаптации к новым условиям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взаимодействие и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Homo erectus найдены в Дманиси, Китае и на острове Ява, что свидетельствует о широких миграциях и развитии социальных связей среди ранних гоминид.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технологический и географический прогресс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Мустье и охота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совершенствовали каменные орудия Мустье и охотились на крупную дичь, демонстрируя высокую адаптивность к суровым условиям Европы.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практики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указывают на захоронения с ритуальными элементами и уход за больными, что отражает сложное социальное устройство неандертальцев.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следы смешения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палеогенетики выявили пересечения между неандертальцами и предками Homo sapiens, влияя на генетический фонд современных популяций.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Неандертальцы: ключевые особенности и вклад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 современного человека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характеризуется уменьшением челюстей и зубов, что связано с изменением диеты и развитием культуры пищевой обработки.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абстрактного мышления на биологическом уровне стало фундаментом для создания сложных культурных и технологических систем.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подбородочного выступа и арочного черепа обеспечивает структурную поддержку речи и мимику, важные для социального взаимодействия.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указывают на время дивергенции Homo sapiens и шимпанзе, подчеркивая длительность эволюционного процесса.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систематика, 2022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6–8 млн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произошло отделение линии человека от ближайших родственников из отряда приматов.
</a:t>
            </a:r>
            <a:endParaRPr lang="en-US" sz="5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01840"/>
            <a:ext cx="4164900" cy="2296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человека и человекообразных обезьян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и поведенческие параметры Homo sapiens по сравнению с ближайшими родственниками из семейства гоминиды.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выделяется значительно большим мозгом, полноценным прямохождением и развитой речью, что обеспечивает сложную культуру и технологии.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антропология,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открытые вопросы антропогенеза
</a:t>
            </a:r>
            <a:endParaRPr lang="en-US" sz="2129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открытия, такие как денисовцы и Homo floresiensis, расширяют понимание разнообразия древних гоминин и сложность эволюционного процесса.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методов секвенирования древней ДНК и технологий редактирования генов открывает уникальные возможности и вопросы этического характера в изучении антропогенеза.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современности влекут переосмысление роли человека как биологического вида и его воздействия на окружающую экосистему планеты.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эволюции человека для науки и общества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эволюции Homo sapiens объединяет данные разных наук и формирует ответственное отношение к природе, стимулируя критическое мышление и уважение к биоразнообразию.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2026-05-10T08:56:49Z</dcterms:created>
  <dcterms:modified xsi:type="dcterms:W3CDTF">2026-05-10T08:56:49Z</dcterms:modified>
</cp:coreProperties>
</file>