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рано встал: утро в стихотворении Б. Бирюкова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утро ребёнка, полное тишины, света и маленьких открытий.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Бирюков и стихотворение для урока
</a:t>
            </a:r>
            <a:endParaRPr lang="en-US" sz="265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Бирюков пишет просто и понятно, поэтому его стихи легко читать младшим школьникам. В «Почему рано встал» знакомые утренние дела, короткие строки и ясные образы помогают увидеть начало дня глазами ребёнка.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утро в стихотворении
</a:t>
            </a:r>
            <a:endParaRPr lang="en-US" sz="2685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раннее пробуждение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просыпается раньше обычного и уже не может лежать в кровати. Это сразу задаёт особый, тихий настрой.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ещё спокойно: дома не слышно суеты, и утро кажется почти загадочным. Ребёнок внимательнее замечает всё, что происходит рядом.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дня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светлее, появляются новые звуки, воздух кажется свежим и прохладным. День медленно вступает в свои права.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утреннее событие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пробуждение превращается в интересное наблюдение. Из него рождается добрый, живой и немного шутливый эпизод.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началом дня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показано не шумным, а очень спокойным. В доме ещё тихо, и даже привычные предметы словно ждут, когда день окончательно проснётся. Такая тишина делает картину особенно ясной и запоминающейся.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 окна и свежий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утреннего образа — свет, прохлада и чистый воздух. Через них чувствуется, что день только начинается. Окно, двор и ранний рассвет помогают представить это настроение очень наглядно.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как картина в стихотворении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44" y="1384985"/>
            <a:ext cx="36875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398556"/>
            <a:ext cx="443582" cy="3942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встал раньше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подъём связан с привычкой вставать вовремя. Герой начинает день спокойно, без спешки, и успевает подготовиться к своим делам.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интересно увидеть, каким бывает мир до полного рассвета. Пока другие ещё спят, он замечает то, что обычно скрыто от сонного взгляда.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открытий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дарит не только свет, но и ощущение нового начала. У героя появляется время заметить свежесть воздуха, тишину и первые движения дня.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бодро и легко. В нём нет тревоги: раннее утро воспринимается как приятное время, когда всё вокруг выглядит свежим и живым.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добрый юмор. Герой немного удивлён своим ранним подъёмом, и это делает рассказ о простом событии по-настоящему тёплым.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 светлое и радостное. Читатель ощущает, что новый день начинается спокойно, красиво и совсем не скучно.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запомнить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простых слов о доме, окне, улице, солнце и тишине. Они близки детям и сразу вызывают понятные картинки.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звучат естественно, почти как обычная детская речь. Благодаря этому текст легко читать вслух и повторять по памяти.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повторяющиеся интонации помогают запомнить строки. Слова складываются в ясную картину утра, где каждое наблюдение связано с предыдущим.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просыпается вместе с героем. Небо светлеет, воздух становится чище, а звуки — чётче и спокойнее. Утро выглядит молодым и очень тихим.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картину легко представить с помощью рассвета, деревьев, двора и первых птиц. Мягкий свет помогает увидеть, как медленно и красиво начинается новый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в начале дня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чувствует бодрость и готовность к новому дню. Ранний подъём не утомляет его, а словно будит интерес ко всему, что происходит вокруг.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удивляется простым вещам, которые обычно не замечают сонные люди. Даже тихий дом и свет у окна кажутся ему особенными.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настроении есть радость наблюдателя. Ребёнок умеет видеть красоту в свежем воздухе, тишине и первых признаках утра.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состояние очень детское и искреннее. Герой радуется мелочам и показывает, что обычное утро может быть маленьким чудом.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герой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полезные привычки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дела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пробуждения наступают привычные шаги: умывание, одевание, завтрак. Всё идёт по порядку и помогает собраться.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школе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утро организовано, легче подготовить тетради, собрать портфель и настроиться на занятия. День начинается увереннее.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старт дня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порядок в утренних делах делает начало дня спокойным и приятным. Это полезная привычка для школьника.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без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подъём помогает начать день спокойно. У ребёнка остаётся время проснуться, оглядеться и не торопиться с первыми делами.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ребёнок у окна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стихотворения — простой мальчик, который проснулся раньше всех и смотрит на мир с любопытством. Он ещё не спешит говорить и рассуждать, а только замечает тишину, свет и первые признаки нового дня. Такой образ легко представить у окна, когда за стеклом только начинается утро.
</a:t>
            </a:r>
            <a:endParaRPr lang="en-US" sz="929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кровати, на крыльце, во дворе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ребёнок может стоять у кровати, выглядывать из окна или уже выйти на крыльцо, чтобы лучше увидеть рассвет. В любой из этих сцен он остаётся внимательным и живым. Его взгляд помогает почувствовать, как много интересного скрыто в самом обычном утре.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стихотворения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узнаёт о самом раннем пробуждении героя. Этот короткий эпизод сразу задаёт тему дня, который начался раньше обычного и ещё не успел стать шумным.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 утренней картине: свету, тишине, свежему воздуху и спокойному дому. Так простое пробуждение превращается в маленькое наблюдение за миром вокруг.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ясно, что герой не просто встал рано, а заметил красоту этого момента. Благодаря такому движению текст легко читать, пересказывать и запоминать.
</a:t>
            </a:r>
            <a:endParaRPr lang="en-US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24304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понятную лексику, знакомую младшим школьникам. Благодаря этому стихотворение звучит естественно и не требует сложных объяснений.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утренние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представить свет, окно, тишину и свежий воздух. Такие детали делают обычное утро зримым и почти осязаемым.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шутливость смягчает тему раннего подъёма. Стихотворение не поучает строго, а дружелюбно показывает смешной и интересный момент из детской жизни.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ритм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и чёткий ритм помогают читать текст плавно и без усилий. Они создают ощущение живой, бодрой речи, похожей на детский рассказ.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на иллюстрации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центре можно показать ребёнка у окна или рядом с кроватью. За стеклом — ранний свет, тихий двор и ещё сонные деревья. Такая сцена сразу передаст атмосферу пробуждения.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Хорошо подойдут мягкие цвета рассвета: голубой, жёлтый, светло-зелёный и розовый. Они помогут подчеркнуть свежесть утра и создать спокойное, тёплое настроение.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рассвет может стать маленьким открытием, если смотреть на него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стихотворения Б. Бирюкова «Почему рано встал»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делает стихотворение тёплым и близким детям: в самом простом утре можно заметить красоту, радость и повод для улыбки.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простых вещах: в свете у окна, в тишине дома, в свежести воздуха. Именно из таких деталей складывается первое впечатление нового дня.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порядок дня помогает не торопиться и чувствовать себя спокойнее. Ранний подъём становится удобным началом для умывания, сборов и школьных дел.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наблюдательность: мир меняется уже на рассвете, и это можно увидеть, если встать чуть раньше. Для младших школьников такой урок особенно понятен и полезен.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связать с привычным утром школьника: умыванием, одеванием, завтраком и выходом из дома. Оно показывает, что начало дня может быть спокойным, собранным и даже радостным.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подходит ребёнок, который уже готов к урокам и держит в руках портфель. Такая сцена помогает увидеть, как утренний настрой влияет на весь школьный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школьной жизнью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не перегружают внимание. Их легко читать вслух, а смысл быстро становится понятным даже после первого знакомства с текстом.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очень ясный: герой проснулся, увидел утро и удивился ему. Такая последовательность помогает удерживать содержание без лишних усилий.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детали — окно, свет, тишина, дом, день — сразу вызывают образ. Ребёнку не нужно долго искать смысл, потому что картина складывается сама.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стихотворение похожим на бодрую песенку. Благодаря этому строки хочется повторять, а значит, они быстрее остаются в памяти.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479" y="1341433"/>
            <a:ext cx="246012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60772"/>
            <a:ext cx="325505" cy="289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понимания текста
</a:t>
            </a:r>
            <a:endParaRPr lang="en-US" sz="2633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время, когда день только начинается, а всё вокруг ещё спокойно. Именно с него начинается наблюдение героя за миром.
</a:t>
            </a:r>
            <a:endParaRPr lang="en-US" sz="150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почувствовать особую атмосферу рассвета. В ней слышнее первые звуки и заметнее каждое движение утра.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показывает, как медленно и красиво просыпается день. Он делает картину ясной, тёплой и очень живой.
</a:t>
            </a:r>
            <a:endParaRPr lang="en-US" sz="150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место, где герой сначала видит утро изнутри. Через домашние детали текст становится близким и понятным каждому ребёнку.
</a:t>
            </a:r>
            <a:endParaRPr lang="en-US" sz="150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90000"/>
              </a:lnSpc>
              <a:buNone/>
            </a:pPr>
            <a:r>
              <a:rPr lang="en-US" sz="4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связывает стихотворение с повседневной жизнью младшего школьника. Утренний подъём становится частью привычного и полезного распорядка дня.
</a:t>
            </a:r>
            <a:endParaRPr lang="en-US" sz="1323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утро, большой смысл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Бирюкова показывает, что ранний подъём может быть не скучным, а интересным и светлым. В нём обычное утро превращается в добрую историю о внимательности и радости начала 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2026-05-23T23:41:42Z</dcterms:created>
  <dcterms:modified xsi:type="dcterms:W3CDTF">2026-05-23T23:41:42Z</dcterms:modified>
</cp:coreProperties>
</file>