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 русском языке: одинаковая форма, разные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слова-двойники и понимать их по контексту.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омонимы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возникают, когда слова случайно совпадают по форме, меняются исторически или приходят из других языков. Без контекста такие слова легко понять неверно, а в речи они нередко создают двусмысленность и языковую игру.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омонимы: одно написание и одно звучание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омонимы выглядят и звучат одинаково, но называют разные предметы или действия. Поэтому одно и то же слово может иметь несколько совсем не связанных между собой значений.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лук как овощ и лук как оружие, ключ как инструмент и ключ как родник, коса как причёска и коса как сельскохозяйственное орудие.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нужное значение можно только в предложении или тексте. Именно соседние слова подсказывают, о чём идёт речь, и помогают избежать ошибки при чтении.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помогает понять омоним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показывают, какое значение подходит. Если рядом есть «дверь» или «открыть», слово «ключ» означает инструмент, а не родник.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омоним в учебнике, разговоре или шутке может пониматься по-разному. Контекст сразу делает смысл точным и понятным.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тоже важна: в рассказе о природе «ключ» чаще всего будет родником, а в описании повседневных дел — предметом для замка.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590940"/>
            <a:ext cx="5182677" cy="112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омонимы в школьной речи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пары слов, которые школьники часто встречают в текстах и заданиях.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знакомые слова могут обозначать разные вещи; значение всегда уточняется по теме и соседним словам.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лексики и учебных текстов по русскому языку.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объединяет совпадение формы, но различается то, что именно совпадает: звучание, написание или ударение.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явления: важно проверять не только буквы, но и произношение с ударением.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Омонимы, омофоны и омографы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«Омонимы»; данные иллюстративные.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Слышатся похоже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омофоны почти не различаются, поэтому их легко спутать в устной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смысл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учитывать значение слова в предложении, особенно в диктантах и ответах.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по-разному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различие становится заметным: например, плод — плот, пруд — прут, код — кот.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Омофоны: одинаковое звучание, разное написание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За́мок / замо́к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запись не помогает понять значение. Только ударение показывает, идёт ли речь о крепости или о приспособлении для запирания двери.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А́тлас / атла́с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обозначает карту или сборник карт, а другое — блестящую ткань. Ударение сразу меняет смысл и помогает правильно читать.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Му́ка / мука́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случае это страдание, в другом — продукт из зерна. Для правильного понимания особенно важно вслух выделять ударный слог.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Омографы: одинаковое написание, разное ударение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омонима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нужный смысл по контексту и при необходимости проверить слово в словаре.
</a:t>
            </a:r>
            <a:endParaRPr lang="en-US" sz="25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 многозначные слова — это не одно и то же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многозначного слова все значения связаны общим смыслом. Например, у слова «корень» есть переносные и прямые значения, но они объединены идеей главной части.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омонимов такой внутренней связи нет. Слова «лук» — овощ и «лук» — оружие совпадают по форме, но называют совершенно разные предметы.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можно объяснить одной общей идеей, это многозначность. Если связи нет, перед нами омонимы, и это важно учитывать при разборе.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различение помогает правильно выполнять задания, понимать словарные статьи и не путать явления на уроках русского языка.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омоним и многозначное слово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 какому признаку отличать омонимию от многозначности: по смысловой связи значений, их словарному описанию и наличию общего ядра.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связаны по смыслу, это многозначность; если связи нет, перед нами омонимы.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«Омонимы»; словарный анализ слов для 6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точную статистику, а языковую модель: у одних слов значение одно, у других — несколько, а у омонимов совпадает только форма.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использует слова экономно: часть слов расширяет значения, но омонимия остаётся отдельным явлением.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значений бывает у слов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темы «Омонимы», без статистической выборки.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два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омоним помогает говорить точно, если рядом есть нужный контекст. Фраза «Я нашёл ключ» может означать и металлический предмет, и родник, поэтому слушатель сразу ищет подсказки в предложении.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для 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составители загадок любят омонимы за возможность спрятать ответ в слове. Одна и та же форма заставляет думать в двух направлениях, а разгадка появляется только после внимательного чтения всего текста.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без лишних слов
</a:t>
            </a:r>
            <a:pPr algn="l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Каламбур строится на неожиданном столкновении значений. Когда слово понимается по-разному, фраза становится смешной или запоминающейся. Именно поэтому омонимы часто встречаются в коротких шуточных репликах и выразительных литературных сценах.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омонимы нужны в речи и литературе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 пословицах, загадках и шутках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держится на двусмысленности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слова может подсказать сразу два ответа. Ребёнок сначала слышит привычное значение, а потом замечает второе и понимает, почему загадка построена именно так.
</a:t>
            </a:r>
            <a:endParaRPr lang="en-US" sz="998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звучит ярче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народной фразе омоним способен изменить общий смысл строки. Благодаря этому выражение запоминается легче и помогает увидеть богатство языка на простом примере.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работает на неожиданности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появляется тогда, когда слушатель сначала понимает слово в одном смысле, а затем переосмысливает его. Такой приём делает текст живым и выразительным.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языкового чутья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пословицами и шутками учит замечать подсказки в соседних словах. Это помогает точнее читать, лучше понимать смысл и не теряться в двусмысленных выражениях.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особенно заметны в коротких фразах, где без контекста слово может быть понято по-разному. Именно поэтому они часто становятся материалом для упражнений.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омонимы встречаются в быту и на уроках, потому что там особенно важно быстро понимать смысл по ситуации.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омонимы встречаются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«Омонимы».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различать омографы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одинаковое написание не всегда означает одно и то же слово: смысл часто различается только ударением.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помогает сразу выбрать нужное значение и избежать ошибок при чтении вслух.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«Омографы»; нормы русского ударения.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омонимами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омонимами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контекста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только на отдельное слово, легко выбрать неверное значение. Контекст предложения подсказывает, о предмете, действии или признаке идёт речь.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многозначностью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одинаковые формы считают просто разными значениями одного слова. Нужно проверять, есть ли между значениями общий смысловой стержень или его нет.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омографов ошибка в ударении сразу меняет смысл. Поэтому важно не только увидеть слово, но и правильно произнести его в конкретной фразе.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вместо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только на внешнее сходство приводит к ошибкам в диктантах и ответах. Полезно сверяться с предложением, темой текста и словарём.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омонимы на уроке русского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наблюдения, сравнения и проверки значения слова
</a:t>
            </a:r>
            <a:endParaRPr lang="en-US" sz="27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пары удобны для запоминания: они наглядно показывают, как одна форма слова меняет смысл в зависимости от контекста.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«Омонимы».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быстро увидеть разные значения одной и той же формы.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делают речь точнее и интереснее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учат внимательно читать и слышать слово в контексте, а не по отдельности. Если понимать их правильно, речь становится точнее, а тексты — выразительнее и богаче.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2026-05-28T05:12:41Z</dcterms:created>
  <dcterms:modified xsi:type="dcterms:W3CDTF">2026-05-28T05:12:41Z</dcterms:modified>
</cp:coreProperties>
</file>