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помогает читать и писать без ошибок.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после приставок: школьное правило и его значение
</a:t>
            </a:r>
            <a:endParaRPr lang="en-US" sz="255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состав слова, произношение и орфографию. Если научиться видеть приставку, её конец и начальную букву корня, многие сложные слова станут понятными и предсказуемыми.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это правило в 7 классе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твёрдый знак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конец приставки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русской приставки, которая оканчивается на согласную, обычно и появляется ъ. Именно этот звук передаёт границу между частями слова.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приставку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ставится только тогда, когда в слове есть приставка, которую можно чётко отделить от корня. Без этого условия правило не работает.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начало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корень начинается с е, ё, ю или я, перед ним пишется твёрдый знак: подъём, съезд, разъём, предъюбилейный.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условие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действует только при совпадении всех признаков: есть приставка, она заканчивается на согласную, а корень начинается с е, ё, ю или я.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ъ нужен именно перед е, ё, ю, я
</a:t>
            </a:r>
            <a:endParaRPr lang="en-US" sz="2285" dirty="0"/>
          </a:p>
        </p:txBody>
      </p:sp>
      <p:sp>
        <p:nvSpPr>
          <p:cNvPr id="9" name="Text 2"/>
          <p:cNvSpPr txBox="1"/>
          <p:nvPr/>
        </p:nvSpPr>
        <p:spPr>
          <a:xfrm>
            <a:off x="1302616" y="1493196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буквы дают два звука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корня е, ё, ю, я обозначают сочетание с [й]: [йэ], [йо], [йу], [йа]. Поэтому слово должно читаться раздельно, без слияния с предыдущим согласным.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42212" y="25018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показывает границу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помогает увидеть, где заканчивается приставка и начинается корень. Он не произносится, но подсказывает правильное чтение и написание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440819" y="35105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правильное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подъезд, съёмка, предъюбилейный и разъём ъ не даёт начальной букве корня «приклеиться» к приставке и нарушить произношение.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 твёрдым знаком и без него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62232" y="146119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 — разный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подъезд и объезд показывает, что одна буква меняет строение слова и его чтение. Твёрдый знак помогает сразу заметить нужную орфограмму.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413554" y="250620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части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с ъ хорошо видна связь приставки с корнем: съесть, съёмка, подъезд. Без знака эта граница исчезала бы, а чтение становилось бы неясным.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773489" y="355120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выделить приставку, ъ и первую букву корня разными цветами, правило запоминается быстрее. Так легче заметить, почему в одних словах знак нужен, а в других нет.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82698"/>
            <a:ext cx="3377400" cy="18824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написания ъ после приставок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работает правило на самых понятных школьных словах.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ъ стоит после приставки на согласную и перед е, ё, ю или 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орфограммы «разделительный твёрдый знак»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твёрдого знака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орфограммы в слове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буквы чаще стоят после ъ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словах выбор буквы после ъ зависит не от звучания, а от строения слова и его морфем.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е, потому что именно с неё начинается много распространённых слов с приставками.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школьного курса орфографии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знака помогают различать разные орфографические задачи.
</a:t>
            </a:r>
            <a:endParaRPr lang="en-US" sz="2392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и мягкий знаки не заменяют друг друга: один разделяет приставку и корень, другой показывает мягкость согласного или выполняет другие функции.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орфографии и пунктуации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печати старых книг к современной строке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дореволюционных изданиях твёрдый знак часто встречался в конце слов после твёрдого согласного. После реформы 1918 года такая запись исчезла из обычного письма, но сам знак сохранился в роли разделителя в словах с приставками.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две эпохи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старую и современную запись одного и того же слова, сразу заметно, как изменилась орфография. На старой странице знак может стоять в конце, а в современной — только там, где он нужен для разделения приставки и корня.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историческая справка о твёрдом знаке
</a:t>
            </a:r>
            <a:endParaRPr lang="en-US" sz="25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0177" y="1648250"/>
            <a:ext cx="922425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728830"/>
            <a:ext cx="1116300" cy="8930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приставки, после которых пишется ъ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Без- и из-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безъязыкий и изъян твёрдый знак показывает, где заканчивается приставка и начинается корень. Это помогает сразу увидеть орфограмму и не слить части слова при письме.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Под- и от-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приставок под- и от- знак ъ особенно заметен в словах подъём и отъезд. Он сохраняет правильное чтение и напоминает, что следующая буква начинает корень.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Раз-, с-, об-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разъезд, съёмка, объявление твёрдый знак стоит после согласной приставки перед е, ё, ю, я. Такие примеры часто встречаются в учебниках и легко запоминаются.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Пред- и вз-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предъюбилейный и взъерошить показывают, что правило работает и с более длинными приставками. Если ученик видит приставку на согласную и букву е, ё, ю, я, выбор становится понятным.
</a:t>
            </a:r>
            <a:endParaRPr lang="en-US" sz="8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твёрдый знак не пишется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случая, в которых ъ не нужен, и помогает быстро отличать их от слов с разделительным твёрдым знаком.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написания ъ важны сразу два признака: приставка на согласную и буква е, ё, ю, я в начале корня.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написании ъ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не из-за незнания буквы, а из-за спешки при разборе слова по составу и неумения сразу выделить приставку.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проблема — неверное выделение приставки. Если сначала проверить состав слова, число ошибок заметно снижается.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типичных орфографических ошибок, составленные для школьного материала
</a:t>
            </a:r>
            <a:endParaRPr lang="en-US" sz="5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7600" y="724175"/>
            <a:ext cx="61572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правило в 7 классе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0433" y="15094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приставку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есть ли в слове приставка. Без этого проверка невозможна: именно приставка задаёт место для разделительного твёрдого знака и помогает увидеть границу между частями слова.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00433" y="24328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первую букву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приставки стоит е, ё, ю или я, появляется звук [й]. Чтобы он сохранился, в слове пишется ъ. Этот шаг особенно важен в словах, которые часто встречаются на письме.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000433" y="33562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короткую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держать в памяти правило в одной фразе: твёрдый знак пишется после приставок перед е, ё, ю, я. Такая формулировка подходит для большинства школьных слов и быстро направляет проверку.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на письме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выборе разделительного твёрдого знака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школьного словаря с твёрдым знаком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словаре часто встречаются подъезд, объявление, разъезд и съезд. Эти слова полезны тем, что в них хорошо видно место разделительного ъ и границу между приставкой и корнем.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изучение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словам для запоминания относятся объём, безъядерный, предъюбилейный и съёжиться. Они показывают, что правило действует в разных частях речи и в словах разной длины.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выделять цветом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наглядности удобно по-разному отмечать приставку, ъ и корень. Такой способ помогает увидеть структуру слова и быстрее понять, почему именно здесь пишется твёрдый знак.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тренироваться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слово вслух, потом разбирать его по составу и только после этого писать. Так школьник связывает написание с морфемами, а не с простым запоминанием наугад.
</a:t>
            </a:r>
            <a:endParaRPr lang="en-US" sz="95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слова с ъ в повседневной жизни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легко заметить в объявлениях, табличках, названиях помещений и школьных текстах, поэтому правило пригодится не только на уроке, но и вне школы.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твёрдым знаком действительно часто встречаются в повседневной речи и письме, значит, навык нужен постоянно, а не только для контрольной.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и бытовых примеров, использованных для иллюстрации темы
</a:t>
            </a:r>
            <a:endParaRPr lang="en-US" sz="6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Иноязычные приставки и отдельные случаи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и иноязычные приставки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 твёрдом знаке в первую очередь относится к русским приставкам. В словах с иноязычными приставками интер-, контр-, транс-, дез-, суб-, пан- написание проверяют отдельно.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 ъ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трансевропейский, сверхъестественный и суперяркий твёрдый знак обычно не пишется. Здесь важно не механически переносить школьное правило на все сложные слова.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кажется необычным, полезно свериться со словарём или учебником. Такой подход особенно нужен в словах с редкими приставками и в трудных случаях правописания.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составу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сначала определить, какая именно приставка стоит в слове и относится ли она к группе русских приставок на согласную. Это главный шаг проверки.
</a:t>
            </a:r>
            <a:endParaRPr lang="en-US" sz="10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Мини-практикум: вставь ъ или проверь написание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даны простые пары для самопроверки: в одних словах нужен ъ, в других — нет. Это помогает закрепить правило на практике.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приставка на согласную и дальше идут е, ё, ю, я, пишется ъ; в остальных случаях он не нужен.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тренировочные примеры по теме разделительного твёрдого знака
</a:t>
            </a:r>
            <a:endParaRPr lang="en-US" sz="7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Разделительный ъ помогает увидеть строение слова, сохранить правильное чтение и избежать орфографических ошибок. Если проверять приставку и первую букву корня, правило становится понятным и удобным.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 — маленький знак с большой ролью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2026-05-28T18:42:19Z</dcterms:created>
  <dcterms:modified xsi:type="dcterms:W3CDTF">2026-05-28T18:42:19Z</dcterms:modified>
</cp:coreProperties>
</file>