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общения в жизни подростка: школа, безопасность, команда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помогает учиться, дружить, решать конфликты и действовать безопасно.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подросток разговаривает с одноклассниками, учителями, родителями и людьми в сети. На уроках ОБЗР общение рассматривают как часть личной безопасности: оно помогает соблюдать нормы, избегать давления и не усиливать конфликт.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подростку учиться общаться на ОБЗР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успешное общение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основа — ясная мысль. Когда цель разговора понятна, а слова подобраны точно, собеседнику легче понять просьбу, мнение или объяснение без лишних догадок.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основа — уважительный тон. Спокойная громкость, вежливые формулировки и краткость помогают сохранить нормальный разговор даже при несогласии или замечании.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основа — умение слушать. Если не перебивать и замечать реакцию собеседника, проще избежать недоразумений, спорных выводов и лишнего напряжения.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движения и поза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Мимика, жесты и положение тела часто передают отношение раньше слов. Скрещённые руки, напряжённые плечи и опущенный взгляд нередко выглядят как закрытость. Открытая поза и спокойные движения воспринимаются дружелюбнее.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школе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на перемене невербальные сигналы особенно заметны. Они помогают понять, готов ли человек к разговору, поддержке или совместной работе, даже если он говорит немного.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сигналы: лицо, поза, взгляд и дистанция
</a:t>
            </a:r>
            <a:endParaRPr lang="en-US" sz="2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личном разговоре смысл передаётся не только словами: интонация и выражение лица часто заметнее текста фразы.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не совпадают с тоном и мимикой, собеседник скорее поверит невербальному сигналу.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Меграбян, исследования о передаче отношения и эмоций в личном контакте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впечатление в личном разговоре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собеседника, не отвлекайся и показывай внимание короткими кивками. Это помогает человеку чувствовать, что его действительно слышат и не торопят.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 уточняющие вопросы и перефразируй смысл: «Я правильно понял...», «Ты имеешь в виду...». Так легче проверить понимание и избежать ошибки в ответе.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перебивай, не спорь до конца чужой фразы и не уходи в телефон. Такие действия быстро повышают напряжение и делают разговор менее доверительным.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как основа уважительного диалога
</a:t>
            </a:r>
            <a:endParaRPr lang="en-US" sz="23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хорошего разговора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школьных ситуаций: задания, замечания, спорные вопросы.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5785" y="2477750"/>
            <a:ext cx="392553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формулировки влияют на тон разговора и его результат.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 спокойные фразы поддерживают разговор, а обобщения и грубость быстро переводят его в конфликт.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культуре общения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формулировки, которые помогают или мешают общению
</a:t>
            </a:r>
            <a:endParaRPr lang="en-US" sz="2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одна и та же фраза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могут восприниматься по-разному, если изменить громкость, темп или паузы. Слишком резкое звучание легко превращает нейтральную фразу в упрёк.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темп речи и сила голоса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темп, чёткое произношение и уместные паузы делают речь увереннее. Такие особенности помогают слушателю лучше понять смысл и не терять нить разговора.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речь понятной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разговорах барьеры часто усиливаются спешкой, перепиской без контекста и попыткой решить всё на ходу.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мешают эмоции и невнимательность: они искажают смысл сказанного и ухудшают реакцию собеседника.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общения; значения отражают относительную значимость факторов в обобщённом виде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общению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растут злость, обида или страх, разговор начинает идти резче. В этот момент важно остановиться и не отвечать сразу, чтобы не сказать лишнего.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Называем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«Я злюсь», «Мне обидно», «Я растерян» помогают говорить честно и без нападения. После этого легче перейти к обсуждению проблемы, а не к ссоре.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Делаем паузу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спокойных вдохов помогают вернуть контроль над голосом и словами. Короткая пауза снижает риск грубости и даёт время подумать о сути вопроса.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разговоре: как не перейти к ссоре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конфликта к решению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снизить накал эмоций и перейти от спора к договорённости.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интернете и мессенджерах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легко потерять смысл эмоций собеседника, потому что нет интонации и взгляда. Поэтому лучше писать коротко, ясно и без двусмысленных шуток, особенно в спорных темах.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полезно перечитать сообщение и убрать резкие слова, ошибки и лишние знаки. Эмодзи могут смягчить тон, но не заменяют вежливость, точность и уважение.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оскорблять, пересылать чужую переписку без согласия и публиковать личные данные. В сети неосторожное сообщение быстро выходит за пределы одного разговора и может остаться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868348"/>
            <a:ext cx="4332300" cy="1879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показывает, как вести себя в мессенджерах, чтобы не провоцировать конфликт и не нарушать приватность.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умеренность и осторожность в сети снижают риск ссоры, утечки личной информации и длительных последствий одного необдуманного сообщения.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цифрового общения и безопасной переписки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цифрового этикета и безопасной переписки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вопросы, чтобы получить точный ответ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вопросы помогают узнать больше: они начинаются со слов «как», «почему», «что», «каким образом». Такие формулировки особенно полезны, когда нужно объяснение, а не краткий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и уточняющие вопросы нужны для проверки факта и снятия путаницы. Фразы «Что именно нужно сделать?» и «Какой формат ответа нужен?» помогают быстрее договориться о задаче.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уроках, переменах и в проектах один навык редко работает сам по себе: обычно нужны сразу несколько умений, чтобы договориться и не обострить ситуацию.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результаты даёт сочетание слушания, вежливости и умения работать вместе: именно оно поддерживает и учёбу, и отношения в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ситуаций общения в школе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общения, которые нужны в школе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 и обратная связь без обид
</a:t>
            </a:r>
            <a:endParaRPr lang="en-US" sz="206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похвала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комплимент замечает дело, а не только человека. Фразы вроде «Твоя схема помогла понять тему» поддерживают и показывают, что именно получилось удачно.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корректировка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обратная связь указывает на шаг к улучшению: не хватило примера, стоит добавить пояснение, ответ можно сделать точнее. Так легче исправить работу без чувства стыда.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нужно указать на ошибку, важны тон и доброжелательность. Уважительные слова сохраняют отношения в классе и помогают человеку не бояться исправлять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команде: роли, ответственность, общий результат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работает лучше, когда у каждого есть понятная задача: кто-то собирает сведения, кто-то записывает, кто-то следит за сроками. Это уменьшает путаницу и помогает не дублировать усилия.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уважать идеи других и обсуждать их по существу. Если участники слушают друг друга и уточняют детали, группе проще выбрать сильное решение и избежать лишних споров.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договорённость о результате делает общий проект справедливым: каждый понимает, за что отвечает и по какому критерию будет оцениваться работа всей группы.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Тренироваться 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задачи, обсуждение случаев и короткие записи выводов делают навык привычкой. Чем чаще идёт практика, тем увереннее становится общение в сложных моментах.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Разбирать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можно мысленно разобрать, что получилось удачно, а где не хватило спокойствия или точности. Такой анализ помогает учиться на опыте.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Пересказывать и уточнять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коротко пересказывать услышанное и задавать уточняющие вопросы. Так легче проверить, правильно ли понята ситуация, задание или просьба.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Слушать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простого правила: не перебивать и дослушивать мысль собеседника. Это тренирует внимание и помогает отвечать точнее, без лишних догадок.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навык общения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Общение, которое помогает учиться, дружить и быть в безопасности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общение строится на уважении, ясности и самоконтроле. Если слушать, говорить точно и держать эмоции под контролем, проще решать конфликты и действовать безопасно в школе и интернете.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2026-05-21T03:37:49Z</dcterms:created>
  <dcterms:modified xsi:type="dcterms:W3CDTF">2026-05-21T03:37:49Z</dcterms:modified>
</cp:coreProperties>
</file>