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национальных государств и послевоенная система договоров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века: империи распадаются, нации самоопределяются, а договоры после Первой мировой меняют Европу.
</a:t>
            </a:r>
            <a:endParaRPr lang="en-US" sz="373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XIX — начала XX века: империи и национальные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Венского конгресса 1815 года Европа жила по правилам великих держав и династий. Но рядом росли либерализм, романтизм и национализм: народы добивались политической самостоятельности. К 1918 году Первая мировая ускорила распад Российской, Австро-Венгерской, Османской и Германской империй.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национальное государство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государство связывает власть с одной доминирующей нацией или с идеей общего гражданства. Обычно это дополняется единой правовой системой и общим управлением по всей территории.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государства характерны национальная армия и образование, которое формирует гражданскую идентичность через школьные программы и официальный язык. Эти элементы делают власть понятной и «своей» для 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модель национального государства стала альтернативой многонациональным империям, где людей объединяли прежде всего верность династии. Теперь важнее становились гражданские права, общая историческая память и символы — флаг, гимн, столица.
</a:t>
            </a:r>
            <a:endParaRPr lang="en-US" sz="13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национальному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мобилизация, политические действия и военно-дипломатическое признание приводят к итоговому объединению или отделению территории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государства и общий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объединения Италия представляла собой мозаику государств: Сардинское королевство, Папскую область, Королевство обеих Сицилий, Тоскану и другие владения. Руководящую роль в объединительном процессе взяло на себя Сардинское королевство, а кульминацией стало провозглашение Королевства Италия в 1861 году.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объединение разрозненных земель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провозглашения к столице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 году к новому государству был присоединён Рим, и он стал столицей Италии. Объединение связывают с действиями Камилло Кавура, Джузеппе Гарибальди и Виктора Эммануила II — их роли дополняли друг друга, а на карте хорошо видны этапы присоединения северных и южных территорий.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объединение под главенством Пруссии
</a:t>
            </a:r>
            <a:endParaRPr lang="en-US" sz="2548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1871 года германские земли сохраняли политическую раздробленность и входили в Германский союз. Объединение требовало не только идей, но и силы, способной «связать» разрозненные территории в единый порядок.
</a:t>
            </a:r>
            <a:endParaRPr lang="en-US" sz="1395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ускорили Таможенный союз, экономическая интеграция и усиление Пруссии. Эти процессы повышали взаимозависимость регионов и делали консолидацию более практичной.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Отто фон Бисмарк использовал серию войн: с Данией (1864), с Австрией (1866) и с Францией (1870–1871). Победа над Францией в январе 1871 года стала решающим моментом для нового политического статуса германских земель.
</a:t>
            </a:r>
            <a:endParaRPr lang="en-US" sz="1397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была провозглашена Германская империя, а прусский король Вильгельм I стал германским императором. Дальше государство быстро превратилось в одну из ведущих индустриальных держав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движений в Европе в XIX — начале XX века
</a:t>
            </a:r>
            <a:endParaRPr lang="en-US" sz="2105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«весны народов» национальные конфликты чаще выходили на первый план и сильнее влияли на решения правительств.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показывает: чем ближе к 1914 году, тем сильнее национальный вопрос переплетался с общевропейскими политическими кризисами.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Поэтапные ориентиры: 1815, 1830, 1848, 1861, 1871, 1914 годы (качественная шкала из текста презентации).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596473"/>
            <a:ext cx="4022400" cy="299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национальные государства появлялись разными путями: от революций и войн до дипломатии и международного признания.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цель — национальное государство — реализовывалась через разные комбинации внутренней борьбы и внешней поддержки, поэтому «единого сценария» не существовало.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из outline (опорные даты и способы формирования).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объединения и национальные государства XIX века
</a:t>
            </a:r>
            <a:endParaRPr lang="en-US" sz="23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многонациональные империи начали распадаться
</a:t>
            </a:r>
            <a:endParaRPr lang="en-US" sz="2289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империи испытывали противоречие: центральная власть требовала единства управления, а национальные интересы разных народов стремились к особым правилам и влиянию.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усиливали различия в языке и религии, различный уровень политических прав и ограниченный доступ к управлению. Чем сильнее воспринималась неравноправность, тем быстрее росли требования к автономии.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стала решающим фактором: она ослабила старые режимы, привела к военному и экономическому истощению и сделала национальный принцип основой нового политического устройства.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элиты постепенно переходили от требований самоуправления к более радикальным планам — полной независимости. Так формировалась политическая мотивация, способная мобилизовать население.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мирная конференция 1919 года определила послевоенное устройство Европы и мира. Германия потеряла Эльзас и Лотарингию, часть восточных территорий, колонии и значительную часть военной мощи.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появились или были восстановлены новые государства: Польша, Чехословакия, Финляндия, Эстония, Латвия, Литва, Королевство сербов, хорватов и словенцев. Изменение границ подчёркивает перераспределение территории между новыми и старими странами после войны.
</a:t>
            </a:r>
            <a:endParaRPr lang="en-US" sz="1402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конференция и новая карта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самоопределения народов и его границы
</a:t>
            </a:r>
            <a:endParaRPr lang="en-US" sz="2617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самоопределения народов связана с программой президента США Вудро Вильсона и стала моральным основанием послевоенного урегулирования. Она подразумевала право народов самим выбирать политическую судьбу.
</a:t>
            </a:r>
            <a:endParaRPr lang="en-US" sz="1382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принцип применялся не полностью последовательно: требовалось учитывать стратегические интересы, экономические ресурсы и транспорт — железные дороги, порты — а также смешанный состав населения в спорных районах.
</a:t>
            </a:r>
            <a:endParaRPr lang="en-US" sz="1336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многие новые государства получили значительные национальные меньшинства. Это усиливало трения по вопросам гражданства, языка обучения и политического статуса, закладывая предпосылки будущих конфликтов.
</a:t>
            </a:r>
            <a:endParaRPr lang="en-US" sz="13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послевоенная договорная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Парижской конференции 1919 года к серии мирных договоров и установлению статуса побеждённых государств.
</a:t>
            </a:r>
            <a:endParaRPr lang="en-US" sz="23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потери и ограничения побеждённых государств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стали одновременно территориальные изменения и военные ограничения: в центре внимания оказались сокращение возможностей противостояния и переустройство баланса сил.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послевоенная система действовала не только через границы, но и через ограничения вооружённых сил и экономические обязательства, меняя всю структуру европейского равновесия.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качественное сопоставление по итогам Версаля, Сен-Жермена, Трианона, Нёйи и Севра; численные значения — условный индекс для наглядности (точные сопоставимые цифры в одном масштабе недоступны).
</a:t>
            </a:r>
            <a:endParaRPr lang="en-US" sz="13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11721"/>
            <a:ext cx="218019" cy="1744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682" y="1258030"/>
            <a:ext cx="218019" cy="1744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попытка создать коллективную безопасность
</a:t>
            </a:r>
            <a:endParaRPr lang="en-US" sz="2278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создана в 1920 году, чтобы предотвращать войны, урегулировать споры и защищать меньшинства. Она должна была стать площадкой переговоров вместо силового ответа.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великих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Лиги во многом зависели от согласия ведущих стран. У организации не было собственных вооружённых сил, поэтому её эффективность снижалась при разногласиях участников.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некоторых крупных держав и недостаток внутреннего единства ослабляли влияние Лиги Наций уже в 1920-е годы. Поэтому многие кризисы решались медленнее и конфликтнее, чем ожидалось.
</a:t>
            </a:r>
            <a:endParaRPr lang="en-US" sz="13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271" y="988425"/>
            <a:ext cx="2704308" cy="294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мирные договоры после Первой мировой войны
</a:t>
            </a:r>
            <a:endParaRPr lang="en-US" sz="248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в Версальской системе закреплялись границы, ограничения вооружений и последствия для международных отношений.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совокупности договоры решали задачу «перепрошивки» Европы: меняли границы и военный потенциал противников, но различия в условиях делали систему уязвимой к новым спорам.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договоров Версальской системы, используемые в школьных и справочных курсах по истории (точные формулировки условий различаются по редакциям источников).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 в новых границах
</a:t>
            </a:r>
            <a:endParaRPr lang="en-US" sz="2702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1919 года границы многих государств Европы не совпали с этническим расселением. Миллионы людей разных национальностей оказались внутри государств, которые не соответствовали их идентичности.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чувствительными становились вопросы гражданства и прав на культуру. Споры разгорались вокруг школы, обучения на родном языке, а также доступа к политическому участию и местному самоуправлению.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картина возникла не только на «краях» государств, но и в городах и промышленных районах. Это делало национальный вопрос частью повседневной жизни и повестки властей.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межвоенной Европе национальные меньшинства нередко становились аргументом для давления между странами. Поэтому напряжённость могла нарастать даже без прямой войны, через право и дипломатию.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послевоенной системы в 1920-е годы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показательным стал 1923 год: оккупация Рура сопровождалась тяжёлыми финансовыми потрясениями в Германии. Такие события быстро подрывали доверие к договорным механизмам.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кризисы подпитывали друг друга: экономические удары усиливали ревизионизм, а нерешённые территориальные вопросы превращали переговоры в спор вокруг условий Версаля.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проблем послевоенного устройства; численные значения — условный индекс для визуального сравнения, поскольку единых сопоставимых метрик по всем категориям нет.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1919 года: карта, символы и новые государства
</a:t>
            </a:r>
            <a:endParaRPr lang="en-US" sz="2089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карта, сделанная на бумаге и в дипломатии
</a:t>
            </a:r>
            <a:pPr algn="ctr" indent="0" marL="0">
              <a:lnSpc>
                <a:spcPct val="100000"/>
              </a:lnSpc>
              <a:buNone/>
            </a:pPr>
            <a:r>
              <a:rPr lang="en-US" sz="4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границы менялись так быстро, что карта становилась главным доказательством нового порядка. На заседаниях Парижской конференции делегации обсуждали линии на чертеже, которые затем влияли на жизнь людей и их гражданство. Даже небольшая перекройка территории могла изменить баланс сил.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и столицы: символы, которые «закрепляют» государство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4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столиц и национальных флагов превращало международные решения в видимую реальность. На фотографиях видно, как официальные делегации демонстрируют атрибуты государственности: от эмблем до торжественных церемоний. Так формировалось ощущение преемственности нового политического устройства.
</a:t>
            </a:r>
            <a:endParaRPr lang="en-US" sz="96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как визуальный итог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3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под договорами выглядели как финальная точка, но на снимках передаются не только протоколы, а и напряжение момента. Документы, стенографические отчёты и официальные встречи подчёркивали: послевоенная система строилась через правила, которым предстояло работать в реальности. И именно в этом скрывалась её будущая уязвимость.
</a:t>
            </a:r>
            <a:endParaRPr lang="en-US" sz="8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Версальская система оказалась неустойчивой
</a:t>
            </a:r>
            <a:endParaRPr lang="en-US" sz="2436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порядок соединял идеи «справедливого мира» и наказания побеждённых, но не устранил корневые противоречия. Репарации, территориальные потери и нерешённые вопросы меньшинств снижали доверие к правилам.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это проявлялось в политике проигравших государств: чувство унижения и ожидание пересмотра условий толкали к ревизионизму. Система вместо разрядки напряжённости часто воспринималась как временная мера.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1929 года усилил социальную нестабильность и сделал радикальные решения более привлекательными. В итоге Версальская система не обеспечила долговременную безопасность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национальные государства и послевоенный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государств в XIX веке изменило политическую карту Европы и поставило национальную идентичность в центр жизни. После Первой мировой войны Версальская система закрепила новый порядок, но оставила нерешённые вопросы о границах и меньшинствах.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2026-05-11T14:21:54Z</dcterms:created>
  <dcterms:modified xsi:type="dcterms:W3CDTF">2026-05-11T14:21:54Z</dcterms:modified>
</cp:coreProperties>
</file>