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30715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построение через геометрические места точек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95126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становится понятным, когда условие переводится в геометрическое место точек.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задачи на построение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на построение требует не просто ответ, а точный чертёж. Обычно решение проходит через четыре шага: анализ, построение, доказательство и исследование возможных ответов.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этапа решения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дано в условии и какую фигуру требуется получить. На этом этапе удобно выделить все известные элементы и связать их с вопросом задачи.
</a:t>
            </a:r>
            <a:endParaRPr lang="en-US" sz="1182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последовательность действий с циркулем и линейкой. Построение должно быть ясным и коротким, чтобы каждый шаг приводил к нужной фигуре без лишних действий.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чертежа проверяют, действительно ли полученная фигура удовлетворяет условию. Важно объяснить, почему каждая найденная точка подходит, а посторонние точки не входят в ответ.
</a:t>
            </a:r>
            <a:endParaRPr lang="en-US" sz="1062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выясняют, сколько решений возможно в задаче. Иногда ответ единственный, иногда их два, а иногда решений нет или бесконечно много.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геометрическое место точек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44225"/>
            <a:ext cx="42813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место точек — это все точки плоскости, которые обладают одним и тем же свойством. Если свойство сформулировано точно, его можно изобразить как линию или фигуру.
</a:t>
            </a:r>
            <a:endParaRPr lang="en-US" sz="1423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041302"/>
            <a:ext cx="42813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таким местом точек всегда проверяют два вопроса: почему каждая подходящая точка входит в ответ и почему ни одна лишняя точка туда не попадает.
</a:t>
            </a:r>
            <a:endParaRPr lang="en-US" sz="14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условие задачи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9950" y="2081884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Переформулировка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условие читают как фразу: «все точки, для которых выполнено…». Это помогает увидеть, что ищется не случайная точка, а целое множество точек с одинаковым свойством.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68856" y="2081871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вспоминают знакомые места точек. Если точка должна быть на одном расстоянии от другой точки, получается окружность; если от двух точек — серединный перпендикуляр.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7771" y="2081871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соответствия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проверяют, соответствует ли выбранная фигура именно этому условию. Такой перевод текста в чертёж делает задачу короче и понятнее для построения.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условий = пересечение МТТ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9950" y="1710277"/>
            <a:ext cx="4164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должна удовлетворять сразу двум условиям, каждое из них превращают в своё геометрическое место. Затем ищут точки, которые принадлежат обоим местам одновременно.
</a:t>
            </a:r>
            <a:endParaRPr lang="en-US" sz="1482" dirty="0"/>
          </a:p>
        </p:txBody>
      </p:sp>
      <p:sp>
        <p:nvSpPr>
          <p:cNvPr id="9" name="Text 3"/>
          <p:cNvSpPr txBox="1"/>
          <p:nvPr/>
        </p:nvSpPr>
        <p:spPr>
          <a:xfrm>
            <a:off x="4710050" y="1710263"/>
            <a:ext cx="4164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через пересечение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точки пересечения дают все возможные решения задачи. Поэтому число ответов совпадает с числом точек пересечения фигур на чертеже.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как место точек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065300" y="148155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точки, находящиеся на одинаковом расстоянии от данной точки, образуют окружность. Эта точка становится центром окружности, а заданное расстояние — её радиусом.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5065300" y="2642267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условии сказано «на расстоянии r от A», нужно построить окружность с центром в точке A и радиусом r. Это сразу переводит текст в чертёж.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5065300" y="380298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место точек часто встречается в задачах, где нужно найти точку с фиксированным удалением от одного пункта, например от вершины, центра или заданной точки.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211924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расстояний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одинаково удалена от двух данных точек, она лежит на серединном перпендикуляре к отрезку между ними. Этот перпендикуляр проходит через середину отрезка.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65837" y="1211913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 перпендикулярен отрезку и делит его пополам. Поэтому он очень удобен, когда в условии встречается равенство расстояний до двух точек.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61715" y="1211900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полезен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построения это место точек помогает быстро заменить сравнение расстояний на простую линию, которую можно легко построить циркулем и линейкой.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угла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065300" y="148155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которые одинаково удалены от обеих сторон угла, лежат на его биссектрисе. Расстояние до стороны измеряют по перпендикуляру, а не по наклонному отрезку.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5065300" y="2642267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на две равные части и показывает направление всех таких точек. Если точка должна быть внутри угла, именно эта линия становится главным ориентиром.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5065300" y="380298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полезен в задачах о центре вписанной окружности, потому что такой центр находится на биссектрисах углов треугольника.
</a:t>
            </a:r>
            <a:endParaRPr lang="en-US" sz="11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прямой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211924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параллели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точки, удалённые от прямой на одно и то же расстояние, образуют две параллельные прямые. Каждая из них лежит по своей стороне от данной прямой.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65837" y="1211913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точки до прямой измеряют по перпендикуляру, а не по наклонному отрезку. Поэтому именно перпендикуляр помогает правильно определить нужное место точек.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61715" y="1211900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место точек удобно применять, когда в задаче сказано, например, провести точку на заданном расстоянии от стороны угла, от дороги или от границы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места точек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расстояний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расстояний до двух фиксированных точек постоянна, получается более сложное место точек. В школьных задачах его обычно не строят подробно, а лишь узнают по формулировке условия.
</a:t>
            </a:r>
            <a:endParaRPr lang="en-US" sz="1115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 эллипс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напоминает эллипс. Для школьного курса важно не название, а смысл: нужно понять, что все подходящие точки образуют одну общую фигуру с чётким свойством.
</a:t>
            </a:r>
            <a:endParaRPr lang="en-US" sz="126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расстояний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условии сказано о разности расстояний до двух точек, возникает ещё более сложный случай. Он связан с гиперболой и встречается реже, чем окружность или биссектриса.
</a:t>
            </a:r>
            <a:endParaRPr lang="en-US" sz="123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построительных задач достаточно знать, что такие случаи относятся к продвинутым. Обычно главное — правильно распознать тип условия и не перепутать его с более простыми местами точек.
</a:t>
            </a:r>
            <a:endParaRPr lang="en-US" sz="11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текста к чертежу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данных задачи к геометрической фигуре и ответу.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два условия — два места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68275" y="1456800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Равенство расстояний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условие «равноудалена от A и B» сразу переводится в серединный перпендикуляр к отрезку AB. Это все точки, для которых расстояния до A и B одинаковы.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275" y="2548195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Другое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условие «на расстоянии r от A» означает окружность с центром в точке A. На ней лежат все точки, удалённые от A ровно на r.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8275" y="3639601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Общий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Ответом становятся точки пересечения двух построенных фигур. Каждая из них одновременно удовлетворяет обоим условиям, а значит, решает исходную задачу.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построения в примере 1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начинается с данных: отрезок AB и расстояние r.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в примере 1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зависит от взаимного положения окружности и серединного перпендикуляра: пересечение даёт два ответа, касание — один, отсутствие общих точек — ни одного.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решений равно числу общих точек двух построенных фигур.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окружности и серединного перпендикуляра в примере 1.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угол и расстояние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318602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Ищем биссектрису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«точка внутри угла и равноудалена от его сторон» сразу указывает на биссектрису. На ней расстояния до сторон одинаковы, поэтому именно она задаёт первое ограничение.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8352" y="1318579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Добавляем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условие — заданное расстояние r от вершины угла. Все такие точки лежат на окружности с центром в вершине, и это второе место точек.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6750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Ищем пересечение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нужно найти общие точки биссектрисы и окружности. Именно они одновременно удовлетворяют обоим условиям, поэтому становятся кандидатами в ответ.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5153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Учитываем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задан как ограниченная область, не каждая точка пересечения подходит автоматически. Нужно убедиться, что она действительно находится внутри угла.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примера 2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Даны угол, его вершина V и расстояние r.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решений в примере 2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окружности относительно биссектрисы определяет количество ответов. Важно учитывать не только пересечение, но и то, лежит ли точка в нужной части угла.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зависит от взаимного положения окружности, биссектрисы и области угла.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пересечения в примере 2.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метод работает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94213" y="1278338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Замена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сложное словесное условие заменяют знакомой фигурой. Так задача становится наглядной: вместо длинного текста мы работаем с окружностью, перпендикуляром или биссектрисой.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4213" y="2519564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Поиск общих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ищут пересечение нескольких мест точек. Этот шаг даёт все возможные ответы сразу и помогает не пропустить ни одного подходящего положения искомой точки.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4213" y="3760789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обязательно проверяют доказательство. Нужно показать, что построенная точка действительно принадлежит нужному месту и одновременно не нарушает остальных требований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главный приём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приём прост: прочитать условие как геометрическое место точек, построить нужные фигуры и найти их пересечение. Тогда легче доказать ответ и понять, сколько решений действительно существует.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2026-07-27T06:56:57Z</dcterms:created>
  <dcterms:modified xsi:type="dcterms:W3CDTF">2026-07-27T06:56:57Z</dcterms:modified>
</cp:coreProperties>
</file>