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jpe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025" y="2476113"/>
            <a:ext cx="4815900" cy="31792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73045" y="1392068"/>
            <a:ext cx="8445909" cy="18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Закавказье: регион на стыке гор, морей и культур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1873045" y="3389672"/>
            <a:ext cx="4073440" cy="14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моря и древние культуры в одном регионе.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1873045" y="5451988"/>
            <a:ext cx="4260339" cy="169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4040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719" y="2225169"/>
            <a:ext cx="6522721" cy="36053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искать Закавказье на карте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695342" y="2491632"/>
            <a:ext cx="3733200" cy="31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Закавказье находится между Чёрным и Каспийским морями, южнее Главного Кавказского хребта. Здесь рядом стоят горные цепи, древние города и важные пути, связывавшие разные части Евразии.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0050" y="2403758"/>
            <a:ext cx="2840688" cy="34021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страны региона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695325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государства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Армения, Азербайджан и Грузия образуют компактный регион, где рядом существуют высокие горы, равнины, долины и морское побережье. Такое соседство сильно влияет на занятия людей и уклад жизни.
</a:t>
            </a:r>
            <a:endParaRPr lang="en-US" sz="1600" dirty="0"/>
          </a:p>
        </p:txBody>
      </p:sp>
      <p:sp>
        <p:nvSpPr>
          <p:cNvPr id="12" name="Text 3"/>
          <p:cNvSpPr txBox="1"/>
          <p:nvPr/>
        </p:nvSpPr>
        <p:spPr>
          <a:xfrm>
            <a:off x="3395662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Пограничное положение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расположен на перекрёстке направлений между Европой, Азией и Ближним Востоком. Из-за этого здесь рано возникли торговля, обмен идеями и разнообразие культурных традиций.
</a:t>
            </a:r>
            <a:endParaRPr lang="en-US" sz="1600" dirty="0"/>
          </a:p>
        </p:txBody>
      </p:sp>
      <p:sp>
        <p:nvSpPr>
          <p:cNvPr id="13" name="Text 4"/>
          <p:cNvSpPr txBox="1"/>
          <p:nvPr/>
        </p:nvSpPr>
        <p:spPr>
          <a:xfrm>
            <a:off x="6096000" y="3165622"/>
            <a:ext cx="2382588" cy="2265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условия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пределах небольшой территории природные условия заметно меняются от места к месту. Одни районы удобны для земледелия, другие — для скотоводства, а третьи исторически стали центрами городов и дорог.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804" y="2367705"/>
            <a:ext cx="2830395" cy="34057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Закавказье на карте Евразии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3605520" y="2915967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ориентиры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 карте видны два крупных ориентира — Чёрное и Каспийское моря. Между ними лежит территория, которую обычно называют Закавказьем, с Арменией, Азербайджаном и Грузией.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7669797" y="2915967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с соседями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становятся заметны соседние страны и переходы через горные районы. Эти пути веками связывали Кавказ с Ираном, Турцией, Россией и причерноморским пространством.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605520" y="4590488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гор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легко увидеть, как горные цепи делят пространство на отдельные природные зоны. Они влияют на расселение людей, дороги, сельское хозяйство и расположение городов.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669797" y="4590488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сообщения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карта показывает, почему регион был важен для путешественников и торговцев. Здесь сходились маршруты, по которым шли товары, люди и культурные влияния.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климат: контрастный регион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Западные районы получают больше влаги, а восточные заметно суше. Поэтому в Закавказье соседствуют леса, степи, сады, пастбища и горные ландшафты.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рельефа и влаги объясняет, почему хозяйство и образ жизни в регионе так различаются даже на небольших расстояниях.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физической географии Закавказья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5" y="1268175"/>
            <a:ext cx="24180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баллов может достигать сейсмическая опасность в некоторых районах Кавказа.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регионе часто бывают землетрясения, поэтому здания проектируют с учётом сейсмической опасности и сложного рельефа.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Сейсмические карты Кавказского региона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86632" y="2790178"/>
            <a:ext cx="6228408" cy="16944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 и крупнейшие города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города региона — не только административные центры, но и важные культурные и экономические узлы.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столицы возникли как важные центры торговли и до сих пор задают ритм общественной жизни своих стран.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Справочные сведения о столицах государств Закавказья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5" y="2790178"/>
            <a:ext cx="6228408" cy="16944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963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страны похожи и чем отличаются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299"/>
            <a:ext cx="3733068" cy="33146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стран региона есть общие черты, но каждая сохранила собственный характер, отражённый в ландшафте, кухне и памятниках.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DCDCD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историческое пространство не стирает различия: природные условия и исторический путь сформировали непохожий образ каждой страны.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4" y="5030997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географии и культуре стран Закавказья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5325" y="2176246"/>
            <a:ext cx="3440100" cy="179395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06900" y="2167296"/>
            <a:ext cx="3440100" cy="179395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18475" y="2167296"/>
            <a:ext cx="3440100" cy="179395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89052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Армянский алфавит
</a:t>
            </a:r>
            <a:pPr algn="l" indent="0" marL="0">
              <a:lnSpc>
                <a:spcPct val="100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Армянская письменность сразу узнаётся по плавным, округлым знакам. Она появилась в начале V века и стала важной частью национальной культуры, образования и книжной традиции, которая сохранилась до наших дней.
</a:t>
            </a:r>
            <a:endParaRPr lang="en-US" sz="1222" dirty="0"/>
          </a:p>
        </p:txBody>
      </p:sp>
      <p:sp>
        <p:nvSpPr>
          <p:cNvPr id="12" name="Text 2"/>
          <p:cNvSpPr txBox="1"/>
          <p:nvPr/>
        </p:nvSpPr>
        <p:spPr>
          <a:xfrm>
            <a:off x="4602200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Грузинское письмо
</a:t>
            </a:r>
            <a:pPr algn="l" indent="0" marL="0">
              <a:lnSpc>
                <a:spcPct val="100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Грузинские буквы выглядят очень необычно и напоминают узор, а не привычный латинский или кириллический текст. Письменность прошла длинный путь развития и стала одним из самых узнаваемых символов страны.
</a:t>
            </a:r>
            <a:endParaRPr lang="en-US" sz="1222" dirty="0"/>
          </a:p>
        </p:txBody>
      </p:sp>
      <p:sp>
        <p:nvSpPr>
          <p:cNvPr id="13" name="Text 3"/>
          <p:cNvSpPr txBox="1"/>
          <p:nvPr/>
        </p:nvSpPr>
        <p:spPr>
          <a:xfrm>
            <a:off x="8301475" y="4339200"/>
            <a:ext cx="30000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Латиница в Азербайджане
</a:t>
            </a:r>
            <a:pPr algn="l" indent="0" marL="0">
              <a:lnSpc>
                <a:spcPct val="100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Азербайджанский язык сегодня использует латиницу, поэтому его записи легче узнаются тем, кто уже знаком с европейскими алфавитами. При этом язык сохраняет собственное звучание и богатую устную традицию.
</a:t>
            </a:r>
            <a:endParaRPr lang="en-US" sz="1222" dirty="0"/>
          </a:p>
        </p:txBody>
      </p:sp>
      <p:sp>
        <p:nvSpPr>
          <p:cNvPr id="14" name="Text 4"/>
          <p:cNvSpPr txBox="1"/>
          <p:nvPr/>
        </p:nvSpPr>
        <p:spPr>
          <a:xfrm>
            <a:off x="688000" y="1027375"/>
            <a:ext cx="108633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письменные традиции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04925" y="1268175"/>
            <a:ext cx="24180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54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государственных языка закреплены в странах региона.
</a:t>
            </a:r>
            <a:endParaRPr lang="en-US" sz="5400" dirty="0"/>
          </a:p>
        </p:txBody>
      </p:sp>
      <p:sp>
        <p:nvSpPr>
          <p:cNvPr id="4" name="Text 1"/>
          <p:cNvSpPr txBox="1"/>
          <p:nvPr/>
        </p:nvSpPr>
        <p:spPr>
          <a:xfrm>
            <a:off x="7580675" y="2420949"/>
            <a:ext cx="3523800" cy="30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государственных языка региона помогают сохранять самобытность и поддерживать связь между соседями в повседневном общении.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Конституции и государственные языковые нормы Армении, Азербайджана и Грузии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6096000" y="6108622"/>
            <a:ext cx="5400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491"/>
            <a:ext cx="10775744" cy="34299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25" y="1027375"/>
            <a:ext cx="107757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7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региона через века
</a:t>
            </a:r>
            <a:pPr algn="l" indent="0" marL="0">
              <a:lnSpc>
                <a:spcPct val="80000"/>
              </a:lnSpc>
              <a:buNone/>
            </a:pPr>
            <a:r>
              <a:rPr lang="en-US" sz="227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25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схема основных этапов истории Закавказья от древности до наших дней
</a:t>
            </a:r>
            <a:endParaRPr lang="en-US" sz="227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8080" y="2367705"/>
            <a:ext cx="2262945" cy="35377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сохранила история в городах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799137" y="3248025"/>
            <a:ext cx="1903314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Крепости и оборона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Крепости и башни строили на высотах и у проходов через горы, чтобы контролировать дороги и защищать поселения. Многие из них стали узнаваемыми символами старых городов.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968531" y="3248025"/>
            <a:ext cx="1903314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Святыни и монастыри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и монастыри сохраняют следы разных эпох и художественных традиций. Они показывают, как в регионе рядом развивались религиозная жизнь, образование и книжная культура.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148501" y="3248025"/>
            <a:ext cx="1903314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купцов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Караван-сараи напоминали о времени, когда через регион шла оживлённая торговля. Здесь останавливались купцы, меняли товары и передавали новости между городами и странами.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7328471" y="3248025"/>
            <a:ext cx="1903314" cy="231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кварталы с узкими улицами, дворами и мастерскими помогают увидеть повседневную жизнь прошлых веков. Некоторые из них включены в списки всемирного наследия.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0924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развивалась народная культура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684697" y="2442094"/>
            <a:ext cx="31266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основа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84700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Народные песни и танцы возникли как часть повседневной жизни: на свадьбах, праздниках, во время посевов и сбора урожая. Они помогали передавать память о семье и общине.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48250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стиля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4535752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музыкальная культура обогатилась многоголосием, инструментами и яркой сценической подачей. Танцы стали способом показать характер, достоинство и энергию народа.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8360835" y="2442094"/>
            <a:ext cx="3104100" cy="25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преемственность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8354577" y="2833500"/>
            <a:ext cx="3000000" cy="27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эти традиции звучат на праздниках, фестивалях и в школах искусства. Так старинные мелодии и обряды продолжают жить в новой форме.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392" y="2367705"/>
            <a:ext cx="3017230" cy="35513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695325" y="1026367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 как язык образов
</a:t>
            </a:r>
            <a:endParaRPr lang="en-US" sz="2800" dirty="0"/>
          </a:p>
        </p:txBody>
      </p:sp>
      <p:sp>
        <p:nvSpPr>
          <p:cNvPr id="12" name="Text 2"/>
          <p:cNvSpPr txBox="1"/>
          <p:nvPr/>
        </p:nvSpPr>
        <p:spPr>
          <a:xfrm>
            <a:off x="3981450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Ковры и ткани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Ковры и ткани украшают сложные геометрические и растительные мотивы. Такие узоры не только красивы, но и рассказывают о местных вкусах, семейных мастерских и давних традициях.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863097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для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Резьба по дереву и керамика связаны с бытом: из них делали посуду, мебель и детали домов. Мастера сочетали пользу предметов с выразительной декоративностью.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7744744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Украшения и символы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Ювелирные изделия часто отличаются тонкой работой и вниманием к деталям. В орнаментах заметны гранат, виноград, звёзды и другие символы достатка, красоты и природы.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9626392" y="2899699"/>
            <a:ext cx="1692687" cy="28030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Одежда и вышивка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одежда отражает климат, уклад жизни и представления о праздничности. Цвета, ткани и вышивка помогали выделить торжественные случаи и показать мастерство ремесленников.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4771" y="2400298"/>
            <a:ext cx="6052130" cy="2474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59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Символические блюда Закавказья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17754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Закавказья строится на продуктах гор, садов и пастбищ. Блюда различаются по стране, но часто объединяют хлеб, сыр, зелень, мясо и ароматные специи.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набор продуктов и способов приготовления показывает связь кухни с земледелием, скотоводством и гостеприимными застольями.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886631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кулинарным традициям Армении, Азербайджана и Грузии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067" y="2256352"/>
            <a:ext cx="635400" cy="508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20784" y="2254749"/>
            <a:ext cx="589800" cy="4718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42605" y="2233462"/>
            <a:ext cx="554100" cy="554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118783" y="2264671"/>
            <a:ext cx="589800" cy="4718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687989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черты религиозной культуры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807273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9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Христианские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особенно заметно в древних монастырях, соборах и хачкарах Армении и Грузии. Эти памятники важны не только для верующих, но и для истории искусства и письменности.
</a:t>
            </a:r>
            <a:endParaRPr lang="en-US" sz="1559" dirty="0"/>
          </a:p>
        </p:txBody>
      </p:sp>
      <p:sp>
        <p:nvSpPr>
          <p:cNvPr id="14" name="Text 3"/>
          <p:cNvSpPr txBox="1"/>
          <p:nvPr/>
        </p:nvSpPr>
        <p:spPr>
          <a:xfrm>
            <a:off x="3511148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Мусульманское наследие
</a:t>
            </a:r>
            <a:pPr algn="l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74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Ислам в регионе представлен мечетями, мавзолеями и городскими кварталами, где веками формировалась своя архитектурная среда. Она отражает торговые связи и культурное соседство народов.
</a:t>
            </a:r>
            <a:endParaRPr lang="en-US" sz="1570" dirty="0"/>
          </a:p>
        </p:txBody>
      </p:sp>
      <p:sp>
        <p:nvSpPr>
          <p:cNvPr id="15" name="Text 4"/>
          <p:cNvSpPr txBox="1"/>
          <p:nvPr/>
        </p:nvSpPr>
        <p:spPr>
          <a:xfrm>
            <a:off x="6210001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1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Памятники разных эпох
</a:t>
            </a:r>
            <a:pPr algn="l" indent="0" marL="0">
              <a:lnSpc>
                <a:spcPct val="100000"/>
              </a:lnSpc>
              <a:buNone/>
            </a:pPr>
            <a:r>
              <a:rPr lang="en-US" sz="13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святыни, руины храмов и места паломничества показывают, что история региона складывалась слоями. В одном пространстве соседствуют разные эпохи и разные культурные влияния.
</a:t>
            </a:r>
            <a:endParaRPr lang="en-US" sz="1531" dirty="0"/>
          </a:p>
        </p:txBody>
      </p:sp>
      <p:sp>
        <p:nvSpPr>
          <p:cNvPr id="16" name="Text 5"/>
          <p:cNvSpPr txBox="1"/>
          <p:nvPr/>
        </p:nvSpPr>
        <p:spPr>
          <a:xfrm>
            <a:off x="8910000" y="3116825"/>
            <a:ext cx="2174700" cy="228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41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культурное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религиозных традиций не отменяет общего культурного пространства. Для жителей важны уважение, семейные обычаи и бережное отношение к памяти предков.
</a:t>
            </a:r>
            <a:endParaRPr lang="en-US" sz="154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7756" y="2400797"/>
            <a:ext cx="6228408" cy="2473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7531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живёт регион сегодня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381970" y="2400300"/>
            <a:ext cx="3733068" cy="33146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экономики региона связана с природными условиями: в равнинах развиты сады и поля, а в горах — пастбища и животноводство.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404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C5C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сельское хозяйство и туризм, а добыча полезных ископаемых важна лишь в отдельных районах.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717755" y="5030998"/>
            <a:ext cx="6228407" cy="6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хозяйству Закавказья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804" y="2367705"/>
            <a:ext cx="2830395" cy="34057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84137" y="1027371"/>
            <a:ext cx="103974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опоры для запоминания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3605520" y="2915967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Закавказье проще всего через его столичные города: Ереван, Тбилиси и Баку. Именно они помогают увидеть, как в одном регионе сочетаются разные истории, архитектура и городской ритм.
</a:t>
            </a:r>
            <a:endParaRPr lang="en-US" sz="1198" dirty="0"/>
          </a:p>
        </p:txBody>
      </p:sp>
      <p:sp>
        <p:nvSpPr>
          <p:cNvPr id="12" name="Text 3"/>
          <p:cNvSpPr txBox="1"/>
          <p:nvPr/>
        </p:nvSpPr>
        <p:spPr>
          <a:xfrm>
            <a:off x="7669797" y="2915967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регионе соседствуют армянский, грузинский и азербайджанский языки. Их письменность и звучание сразу выделяют Закавказье среди других частей Евразии.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605520" y="4590488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Ландшафты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ущелья и долины определяют не только вид карты, но и образ жизни людей. Рельеф влияет на дороги, поселения, хозяйство и даже на местные традиции.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669797" y="4590488"/>
            <a:ext cx="3663504" cy="8398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930E0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и 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Хачапури, долма, лаваш, плов и шашлык часто становятся самыми узнаваемыми символами региона. Через кухню легко увидеть связь между природой, трудом и гостеприимством.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475" y="2078428"/>
            <a:ext cx="3397500" cy="27372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01200" y="2078378"/>
            <a:ext cx="3397500" cy="27372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49800" y="2078378"/>
            <a:ext cx="3397500" cy="273724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096000" y="6108622"/>
            <a:ext cx="5400675" cy="246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695350" y="1027375"/>
            <a:ext cx="10798200" cy="88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страны — три набора впечатлений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79790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Армения: горы и святыни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Армения запоминается горными пейзажами, древними монастырями и дорогами, которые поднимаются к озёрам и высокогорным плато. Здесь особенно заметно, как история и природа существуют рядом и дополняют друг друга.
</a:t>
            </a:r>
            <a:endParaRPr lang="en-US" sz="994" dirty="0"/>
          </a:p>
        </p:txBody>
      </p:sp>
      <p:sp>
        <p:nvSpPr>
          <p:cNvPr id="12" name="Text 3"/>
          <p:cNvSpPr txBox="1"/>
          <p:nvPr/>
        </p:nvSpPr>
        <p:spPr>
          <a:xfrm>
            <a:off x="4446175" y="5030863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4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Грузия: дороги между морем и горами
</a:t>
            </a:r>
            <a:pPr algn="l" indent="0" marL="0">
              <a:lnSpc>
                <a:spcPct val="100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Грузия часто ассоциируется с живописными ущельями, крепостями и старыми кварталами Тбилиси. Туристические маршруты ведут и к морю, и в горные районы, поэтому страна показывает сразу несколько образов Закавказья.
</a:t>
            </a:r>
            <a:endParaRPr lang="en-US" sz="994" dirty="0"/>
          </a:p>
        </p:txBody>
      </p:sp>
      <p:sp>
        <p:nvSpPr>
          <p:cNvPr id="13" name="Text 4"/>
          <p:cNvSpPr txBox="1"/>
          <p:nvPr/>
        </p:nvSpPr>
        <p:spPr>
          <a:xfrm>
            <a:off x="8094450" y="5030850"/>
            <a:ext cx="3296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2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Азербайджан: от моря к крепостям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Азербайджан соединяет приморскую линию Баку, сухие равнины и горные маршруты к историческим поселениям. Здесь рядом с современным городом легко увидеть старые крепости, набережные и места, связанные с торговым прошлым.
</a:t>
            </a:r>
            <a:endParaRPr lang="en-US" sz="97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38168" y="1278513"/>
            <a:ext cx="6115664" cy="20447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FFD27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Закавказье особенным
</a:t>
            </a:r>
            <a:endParaRPr lang="en-US" sz="4400" dirty="0"/>
          </a:p>
        </p:txBody>
      </p:sp>
      <p:sp>
        <p:nvSpPr>
          <p:cNvPr id="4" name="Text 1"/>
          <p:cNvSpPr txBox="1"/>
          <p:nvPr/>
        </p:nvSpPr>
        <p:spPr>
          <a:xfrm>
            <a:off x="3036000" y="3779488"/>
            <a:ext cx="6120000" cy="121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Закавказье запоминается как регион, где рядом живут горы, древние города, разные языки и богатые традиции. Его удобно изучать через карты, блюда, музыку и памятники, которые сразу раскрывают его характер.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2026-07-26T20:35:27Z</dcterms:created>
  <dcterms:modified xsi:type="dcterms:W3CDTF">2026-07-26T20:35:27Z</dcterms:modified>
</cp:coreProperties>
</file>