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языке и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называют, связывают и делают мысль точной.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основа любого высказывания: от его выбора зависит смысл, точность и уместность речи. На уроках русского языка важно понимать, как слова работают в разных ситуациях общения.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 в русском языке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раздел «Слово в языке и речи»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40665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 языка
</a:t>
            </a:r>
            <a:pPr algn="l" indent="0" marL="0">
              <a:lnSpc>
                <a:spcPct val="14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рассматривается как главное средство называния предметов, действий, признаков и состояний. Оно имеет звучание, написание, значение и грамматические признаки, которые помогают использовать его правильно.
</a:t>
            </a:r>
            <a:endParaRPr lang="en-US" sz="1294" dirty="0"/>
          </a:p>
        </p:txBody>
      </p:sp>
      <p:sp>
        <p:nvSpPr>
          <p:cNvPr id="10" name="Text 3"/>
          <p:cNvSpPr txBox="1"/>
          <p:nvPr/>
        </p:nvSpPr>
        <p:spPr>
          <a:xfrm>
            <a:off x="2215634" y="3140476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его оттенки
</a:t>
            </a:r>
            <a:pPr algn="l" indent="0" marL="0">
              <a:lnSpc>
                <a:spcPct val="14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изучают прямое и переносное значение, однозначные и многозначные слова. Это помогает замечать, как одно слово может обозначать разные явления и как контекст уточняет смысл.
</a:t>
            </a:r>
            <a:endParaRPr lang="en-US" sz="1378" dirty="0"/>
          </a:p>
        </p:txBody>
      </p:sp>
      <p:sp>
        <p:nvSpPr>
          <p:cNvPr id="11" name="Text 4"/>
          <p:cNvSpPr txBox="1"/>
          <p:nvPr/>
        </p:nvSpPr>
        <p:spPr>
          <a:xfrm>
            <a:off x="4113801" y="387430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l" indent="0" marL="0">
              <a:lnSpc>
                <a:spcPct val="14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омонимы показывают, что слова связаны между собой по смыслу по-разному. Эти связи помогают избегать повторов, строить выразительную речь и точнее передавать мысль.
</a:t>
            </a:r>
            <a:endParaRPr lang="en-US" sz="1378" dirty="0"/>
          </a:p>
        </p:txBody>
      </p:sp>
      <p:sp>
        <p:nvSpPr>
          <p:cNvPr id="12" name="Text 5"/>
          <p:cNvSpPr txBox="1"/>
          <p:nvPr/>
        </p:nvSpPr>
        <p:spPr>
          <a:xfrm>
            <a:off x="6011967" y="4608127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
</a:t>
            </a:r>
            <a:pPr algn="l" indent="0" marL="0">
              <a:lnSpc>
                <a:spcPct val="14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знакомятся с исконными и заимствованными словами, чтобы понимать, как развивался русский словарь. Это расширяет кругозор и объясняет, почему разные слова по-разному употребляются в речи.
</a:t>
            </a:r>
            <a:endParaRPr lang="en-US" sz="1378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41953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тексте
</a:t>
            </a:r>
            <a:pPr algn="l" indent="0" marL="0">
              <a:lnSpc>
                <a:spcPct val="14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умению понимать значение слова по контексту и выбирать нужное слово для конкретной ситуации. Это важный навык для грамотного чтения, письма и устного ответа.
</a:t>
            </a:r>
            <a:endParaRPr lang="en-US" sz="13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только называет, но и помогает строить связное высказывание и передавать отношение говорящего.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приходится на называние предметов и действий, но оценка и связь слов тоже необходимы для точной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авторская учебная схема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выполняет слово в речи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раскрывает значение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ключ может означать предмет для замка, источник воды или решение задачи. Значение становится ясным только тогда, когда рядом есть другие слова и понятна тема текста. Так одно слово раскрывается по-разному в речи.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бежать, высокий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называют предметы и действия прямо: дом — это здание, бежать — быстро двигаться, высокий — имеющий большую высоту. Такие примеры легко понять, когда слово употреблено в привычном и точном значении.
</a:t>
            </a:r>
            <a:endParaRPr lang="en-US" sz="167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окружении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увидеть, что именно хотел сказать автор. В одном предложении слово звучит как часть сообщения о воде, в другом — как предмет, а в третьем — как ответ к задаче.
</a:t>
            </a:r>
            <a:endParaRPr lang="en-US" sz="1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 многозначные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с одним значением и слова, у которых значение раскрывается только в тексте.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понятны без дополнительного контекста, а многозначные требуют внимательного чтения, чтобы избежать двусмысленности.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переносное значение слова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 признак без образа и сравнения. В выражениях золотое кольцо, железная дверь, белый снег слова обозначают реальные качества предметов.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переноса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 сходству, впечатлению или образу. Так, золотые руки говорят о мастерстве, а железный характер — о твёрдости и силе воли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4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часто встречаются в стихах, сказках, пословицах и художественных описаниях. Они делают текст ярче, помогают представить картину и почувствовать настроение автора.
</a:t>
            </a:r>
            <a:endParaRPr lang="en-US" sz="1345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4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прямое и переносное значение помогает лучше понимать текст и избегать ошибок. Один и тот же образ может быть точным, выразительным или шутливым, в зависимости от ситуации.
</a:t>
            </a:r>
            <a:endParaRPr lang="en-US" sz="13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слова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незнакомое или многозначное слово в тексте.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 повторять одно и то же слово несколько раз подряд. Благодаря им текст звучит естественнее, а мысль передаётся плавно и аккуратно.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оттенок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 смыслу слова позволяют выбрать нужный оттенок значения. Например, шагать, брести и мчаться обозначают движение, но показывают разную скорость и 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окраска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могут быть нейтральными, разговорными, книжными или торжественными. Это помогает подбирать слово по ситуации: для ответа в классе, рассказа или художественного текста.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речь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речи есть синонимы, она становится точнее и интереснее. Читатель лучше понимает смысл, а говорящий может выразить мысль более живо и выразительно.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близкие по смыслу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особенно полезны в пересказе, сочинении и устном ответе, когда важно говорить точно и не повторяться.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уточнение смысла: именно оно помогает выбрать наиболее подходящее слово и сделать высказывание выразительным.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авторская учебная схема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синонимы помогают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 противопоставление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значения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обозначают противоположные понятия: день и ночь, добро и зло, высокий и низкий, горячий и холодный. Благодаря этому смысл становится более заметным и легко сравнивается.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в тексте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составители пословиц часто используют антонимы, чтобы усилить выразительность речи. Контраст помогает сразу увидеть различие между явлениями, характером, поступками или состояниями.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запоминании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понятия стоят рядом в противопоставлении, их легче понять и запомнить. Поэтому антонимы часто встречаются в загадках, стихах, сравнительных описаниях и учебных примерах.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помогает не только украшать речь, но и делать ее ясной. Оно выделяет главное, показывает выбор между вариантами и подчеркивает, как один признак отличается от другого.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 многозначные слова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совпадают по форме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 звучат одинаково, но называют разные предметы или понятия. Например, лук — это и овощ, и оружие для стрельбы, хотя связи между ними нет.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объединяет смыслы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многозначного слова значения связаны между собой общим признаком. Так, ключ может быть предметом для замка, источником воды или решением задачи, но все значения объединены идеей «открывать».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слова есть общая смысловая связь, это многозначность. Если связи нет, а совпадают только звучание и написание, перед нами омонимы. Помогает проверка по контексту.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омонимами и многозначными словами нужно для точного понимания текста. Оно помогает правильно объяснять значение слова и избегать недоразумений при чтении и пересказе.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400716"/>
            <a:ext cx="6463500" cy="1188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принадлежат основному словарному фонду, а какие пришли в русский язык из других языков.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называют самые важные и частотные понятия, а заимствованные чаще связаны с новыми явлениями, техникой, спортом и культурой.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русского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русского языка по происхождению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помогают создавать новые слова, а формы слова показывают его место в предложении и связь с другими словами. Именно поэтому оба явления важно различать.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объединяются по корню, если у них есть общий смысловой центр: лес, лесник, лесной, лесок. Такие слова помогают расширять словарный запас и видеть родственные связи.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меняются по грамматическим признакам: лес, леса, лесу; читаю, читаешь, читают. Значение остается тем же, меняется только форма.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однокоренные слова и формы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строится и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части слова отвечают за значение и за грамматическую форму.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18" y="18942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49" y="18942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32945"/>
            <a:ext cx="428700" cy="342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7249" y="1894275"/>
            <a:ext cx="420300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6986" y="1894275"/>
            <a:ext cx="315225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предложении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того, о ком говорится в предложении. Оно обычно связано со сказуемым и помогает понять, кто совершает действие или к кому относится сообщение.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 или каков он. Именно эта часть предложения часто несет основную информацию о действии, состоянии или признаке.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уточняет, на что направлено действие. В сочетаниях вроде читать книгу или думать о задаче форма слова показывает, как оно связано с другими словами.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 и делает описание точнее. В выражении интересная книга форма слова помогает ясно показать, какой именно предмет имеется в виду.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указывает на время, место, причину или образ действия. Оно делает высказывание точнее и помогает представить событие более полно и понятно.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можно описать по-разному: кратко, точно, образно или нейтрально. Это зависит от того, с кем и зачем мы говорим.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точность дают научный и книжный стили, а художественный усиливает образность. Разговорный стиль удобен для общения, но требует простоты и естественности.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и выбор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значение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понимают не так, как оно употребляется в языке. Проверка по контексту и словарю помогает избежать ошибок и выбрать нужное значение.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вызывают слова, которые звучат похоже, но употребляются по-разному: надеть одежду и одеть ребенка. Важно запомнить точное значение каждого слова.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и того же слова делает текст однообразным и тяжелым для чтения. Лучше заменить его синонимом или изменить построение предложения.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лексика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не всегда уместны в учебной или официальной речи. Нужно учитывать ситуацию общения, чтобы высказывание звучало правильно и уважительно.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употреблении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выразительным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 стихах часто называют золотой, потому что это слово сразу создает яркий образ. Оно не просто сообщает о времени года, а передает свет, тепло и красоту увядающей природы.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у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слова делают речь мягче и теплее. Слово домик может вызвать чувство уюта, заботы и близости, хотя обозначает тот же предмет, что и дом.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Бить баклуши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оживляют речь и помогают выразить оценку без длинных объяснений. Если сказать, что кто-то бьет баклуши, смысл будет понятен сразу: человек бездельничает и зря тратит время.
</a:t>
            </a:r>
            <a:endParaRPr lang="en-US" sz="1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основа точной и выразительной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назвать, описать и связать мысли в высказывании. Когда мы выбираем его точно, речь становится понятной, грамотной и выразительной, а смысл передается без лишних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2026-05-28T15:22:13Z</dcterms:created>
  <dcterms:modified xsi:type="dcterms:W3CDTF">2026-05-28T15:22:13Z</dcterms:modified>
</cp:coreProperties>
</file>