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Крылов. Басня «Ворона и Лисица»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о том, как лесть разрушает благоразумие: Ворона теряет сыр, поверив красивым словам.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Иван Крылов и почему его басни читают в школе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(1769–1844) — русский писатель и баснописец. Он создал более 200 басен, а их язык прост, выразителен и легко запоминается. Герои узнаваемы: хвастовство, жадность, глупость, хитрость, самоуверенность. «Ворона и Лисица» особенно понятна школьникам.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сюжет басни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с сыром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сидит на дереве и держит в клюве кусок сыра. Она спокойна и уверена в своей добыче.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замечает добычу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замечает сыр и подбирается к Вороне. Её цель становится понятной по дальнейшим словам.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действует на Ворону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начинает хвалить Ворону: красивой её называют заслуженно. Ворона поддаётся похвале и хочет показать голос.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 падает, Лисица побеждает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каркает — и сыр падает на землю. Лисица быстро подбирает его и уносит добычу, пока Ворона растеряна.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басни и их смысл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Ворона: доверчивость и тщеславие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в басне связана с доверчивостью и тщеславием. Ей важно услышать похвалу и почувствовать себя «самой достойной», поэтому она перестаёт рассуждать осторожно. Именно этот внутренний настрой делает её уязвимой.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и сыр: хитрость и причина обмана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олицетворяет хитрость и умение управлять словами. Сыр превращается в главный предмет спора: он становится призом и причиной обмана. В иллюстрациях позы и взгляд Лисицы передают коварство, контрастируя с спокойствием Вороны.
</a:t>
            </a:r>
            <a:endParaRPr lang="en-US" sz="9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лесть в басне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Лесть — это неискренняя похвала, которая нужна не ради правды, а ради выгоды. В ней слова звучат красиво, но смысл скрывает цель обмануть или отвлечь.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Лесть особенно опасна, потому что действует на самую чувствительную сторону человека — самолюбие. Крылов показывает: когда человек радуется словам, он может перестать быть внимательным.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обращается к Вороне так, чтобы та потеряла осторожность: она льстит, подчёркивая достоинства. Похвала становится наживкой, и Ворона отвечает на неё поступком.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басне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«везение», а закономерность: доверие усиливается от похвалы, а затем резко оборачивается потерей добычи.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Ворона поддаётся словам, тем быстрее ухудшается исход. Лесть в басне выступает причиной разрыва между желанием похвалы и здравым смыслом.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последовательности событий басни «Ворона и Лисица» (1808).
</a:t>
            </a:r>
            <a:endParaRPr lang="en-US" sz="6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слепо верить красивым словам: лесть всегда пытается повести человека туда, где выгодно обманщику. Важно не только слушать, но и проверять смысл услышанного.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задавать себе простой вопрос: зачем собеседнику нужно, чтобы я поверил? Если цель скрыта, доверие становится слабостью, которой легко воспользоваться.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вывод легко связать с жизнью в классе: комплименты могут быть дружескими, а могут — скрывать просьбу или попытку получить преимущество. Осторожность помогает избежать ошибки.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басни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79875"/>
            <a:ext cx="5253300" cy="17614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басне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помогают ярко показать характеры и сделать мораль заметной: ирония подчёркивает неискренность, эпитеты делают речь образной, а простые слова — понятной.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точных слов и краткости делает сцену понятной и запоминающейся: характеры угадываются сразу, а нравственный смысл звучит ясно.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художественных средств — на основе текста и школьного анализа басни «Ворона и Лисица».
</a:t>
            </a:r>
            <a:endParaRPr lang="en-US" sz="5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басни: короткие и звучные строки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пишет простыми словами, понятными школьнику 5 класса. Реплики героев короткие, поэтому кажется, что они говорят прямо сейчас — как в живом разговоре.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выражения сразу намечают роли персонажей. Хитрость Лисицы и доверчивость Вороны читаются в манере речи без долгих объяснений.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звучных повторов и рифмованных фраз. Рифма делает строки запоминающимися, помогает слушать басню внимательно и быстрее пересказывать.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ясному языку басня читается легко и быстро. Это помогает понять смысл даже при первом чтении и подготовиться к обсуждению в классе.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понятна современным школьникам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Лисицы похож на человека, который использует похвалу как способ манипуляции: слова звучат приятно, но цель — добиться своего. Если это понять, становится проще увидеть актуальность басни и сегодня.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из басни легко узнаётся в школьной жизни: кто-то может хвалить «слишком хорошо», чтобы получить помощь, внимание или выгоду. Важно замечать, когда комплименты выглядят неискренне и заранее продуманы.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неискреннюю похвалу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поведения при общении: последовательность шагов и развилка риска, опирающиеся на нравственный урок басни.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в басне показана не просто птицей, а персонажем с ярко выраженным самолюбием. Ей важно услышать, что она «красивая» и достойная похвалы.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Ворона ошиблась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желание немедленно почувствовать гордость делает её уязвимой: комплименты проходят мимо здравого смысла. Ворона перестаёт проверять слова и доверяет красивой речи.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Вороны не только в том, что она держала сыр. Главная причина — она решила, что похвала искренняя, и захотела показать себя прямо здесь и сейчас.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похвала становится для неё важнее реальной осторожности, результат неизбежно рушится. В басне это звучит как предупреждение: тщеславие затмевает внимание.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действует спокойно и продуманно: она не спешит, сначала наблюдает за ситуацией. Затем подбирает слова так, чтобы они попадали точно в слабость Вороны.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Лисица побеждает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поведении важен порядок: интерес возникает постепенно, уверенность усиливается по мере разговора, и лишь после этого Лисица получает желаемое. Темп — часть её стратегии.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показывает, что хитрость и ум могут быть направлены не на пользу, а на обман. Побеждает тот, кто умеет воспользоваться чужими эмоциями, а не только силами.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89" y="1318200"/>
            <a:ext cx="8040821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басни и народной мудрости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источник и смысл: как народные пословицы и басня Крылова учат осторожности при доверчивости и «сладких» речах.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и басня сходятся в одном: доверчивость ослепляет, а «приятные» речи не гарантируют правду, поэтому нужно проверять намерения.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пословиц и содержания басни «Ворона и Лисица».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басни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сыр на дереве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быстро показывается ключевая деталь — Ворона держит кусок сыра. Сцена сразу понятна: есть добыча, есть повод для дальнейшего разговора.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0076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Развитие: похвала и разгорающееся тщеславие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Лисица, начинается лестная речь. Ворона слушает и постепенно поддаётся самодовольству, хотя внимание должно было помочь ей сохранить добычу.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076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Развязка: падение и мгновенный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решающий момент Ворона отвлекается и каркает, и сыр падает на землю. Лисица быстро подбирает его — конец наступает неожиданно и очень быстро.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героев в ходе сюжета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Вороны эмоции меняются рывком: рост гордости начинается с момента похвалы, а падение наступает сразу после попытки «показаться».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 связь между лестью и последствиями: когда Ворона теряет контроль, результат быстро ухудшается. У Лисицы выигрыш появляется после верного использования ситуации.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этапам сюжета басни; значения настроения условные (1–5).
</a:t>
            </a:r>
            <a:endParaRPr lang="en-US" sz="6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9126" y="2362487"/>
            <a:ext cx="1503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 повседневная жизнь школьника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Комплимент ради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дома похвалу могут использовать, чтобы попросить что-то или получить уступку. Басня учит отличать дружеские слова от тех, за которыми стоит скрытая просьба.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на намерения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задавать себе вопрос: «Чего от меня хотят?» Если цель собеседника очевидна только по его поведению, а не по словам, спешить нельзя.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ответом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действует терпеливо, поэтому и человеку стоит не торопиться. Короткая пауза помогает сохранить внимание и не сделать шаг, который потом окажется ошибкой.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разум и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напоминает: самоуважение не равно уязвимости. Когда похвала слишком лестная, важно помнить о проверке и беречь то, что цените.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Вороны важны открытый клюв и самоуверенная поза — это показывает готовность слушать и отвечать. У Лисицы передают хитрый взгляд и осторожное приближение, чтобы было понятно, что она управляет разговором.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иллюстрации к басне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иллюстрации обязательно нужно выделить сыр, взгляд Лисицы и позу Вороны. Сыр размещают в центре сцены: именно он становится предметом, из-за которого начинается действие и спор.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басня Крылова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быть внимательным к словам и не соглашаться с ними «на веру». Не вся похвала бывает искренней, и важно замечать, как речь связана с целями человека.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соединяет наблюдение за жизнью с юмором: сюжет короткий, но очень точный. Благодаря этому мораль звучит понятно и запоминается даже после первого прочтения.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показывает: слабость характера — например, тщеславие — может привести к ошибке. Ворона теряет важное, потому что решила, что приятные слова автоматически означают правду.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басня подходит для школьного чтения: она помогает обсуждать ситуации общения, учит думать перед реакцией и поддерживает навык спокойного, самостоятельного решения.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басне «Ворона и Лисица»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И.А. Крылова показывает, как опасно доверять красивым словам без проверки. Ворона теряет сыр из-за тщеславия, а Лисица добивается своего хитростью и лестью.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2026-05-13T01:00:30Z</dcterms:created>
  <dcterms:modified xsi:type="dcterms:W3CDTF">2026-05-13T01:00:30Z</dcterms:modified>
</cp:coreProperties>
</file>