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371005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цепи: обзор и ключевые темы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2570738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передачи энергии и веществ между организмами в экосистемах.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85863" y="3734588"/>
            <a:ext cx="3386137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изучения пищевых цепей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начала XX века пищевые цепи стали основой экосистемной экологии. Их изучение помогает понять взаимодействие живых организмов и устойчивость биосферы в целом.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понятия: определение и структура пищевой цепи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 цепи входят продюценты — автотрофные организмы, которые синтезируют органическое вещество из неорганики.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потребляют продюцентов и друг друга, а редуценты разлагают органику, замыкая круговорот веществ.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— последовательность организмов, каждый из которых является пищей для следующего, обеспечивая поток энергии и веществ.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пищевых цепей: пастбищные и детритные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Пастбищные цепи начинаются с зеленых растений и проходят через растительноядных к хищникам, обеспечивая энергию живым организмам.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Детритные цепи фокусируются на разложении мертвого органического вещества с участием грибов, бактерий и беспозвоночных, перерабатывая биомассу.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энергии по трофическим уровням: «правило 10%»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уровне теряется около 90% энергии в виде тепла и биологических процессов, поэтому цепи ограничены в длине.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перенос энергии объясняет, почему в экосистемах редко встречаются цепи длиннее 4-5 звеньев.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экологических исследований, 2023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Продюценты: организмы, осуществляющие первичное производство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фотосинтеза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Продюценты, включая зелёные растения, водоросли и фотосинтезирующие бактерии, преобразуют солнечную энергию в органические соединения посредством фотосинтеза.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продуктивность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биопродуктивность лесов может достигать 3 кг органики на квадратный метр в год, обеспечивая питательную базу для всего сообщества.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Консументы: разграничение по трофическим уровням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первого порядка — растительноядные животные, такие как зайцы, гусеницы и олени, питающиеся продюцентами.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второго порядка включают мелких хищников и всеядных: ежи, сороки, лягушки, которые потребляют растительноядных.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хищники — консументы третьего и выше порядков, например волк, орёл, акула, питаются другими консументами.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уровень характеризуется специфическими адаптациями к добыче или подбору пищи в зависимости от экологической ниши.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Редуценты: разложители органики и их роль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Редуценты, такие как бактерии, грибы, дождевые черви и некоторые насекомые, расщепляют мертвую органику до минеральных веществ.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активность зависит от влажности, температуры и доступности кислорода, что влияет на скорость круговорота веществ в экосистеме.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818" y="1595710"/>
            <a:ext cx="4164992" cy="21253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различных биогеоценозов: сравнительный анализ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цепей леса, луга и водоёма по уровню и разнообразию участников.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характеризуются большой ролью планктона, а леса обладают более устойчивыми пищевыми структурами.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МСОП, 2023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Трофические уровни и их функции в экосистеме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Продюценты синтезируют органические вещества, формируя первичный источник энергии для экосистемы.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потребляют органику, регулируя численность предыдущих уровней и обеспечивая энергию для высших звеньев.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выполняют функцию разложения и минерализации, возвращая питательные вещества в почву для повторного использования.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882"/>
            <a:ext cx="4188378" cy="19510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30" y="1410270"/>
            <a:ext cx="4186712" cy="19502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пирамида: численность, биомасса и энергия организмов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3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пищевой пирамиды в экосистемах
</a:t>
            </a:r>
            <a:pPr algn="ctr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пирамида отображает масштабное сокращение числа организмов и их биомассы на каждом следующем трофическом уровне. В ее основании всегда находятся продюценты, обеспечивающие энергией всю цепь. На вершине располагаются хищники с наименьшей массой и численностью, отражая потери энергии при переходах.
</a:t>
            </a:r>
            <a:endParaRPr lang="en-US" sz="1117" dirty="0"/>
          </a:p>
        </p:txBody>
      </p:sp>
      <p:sp>
        <p:nvSpPr>
          <p:cNvPr id="11" name="Text 3"/>
          <p:cNvSpPr txBox="1"/>
          <p:nvPr/>
        </p:nvSpPr>
        <p:spPr>
          <a:xfrm>
            <a:off x="4784515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количественных соотношений в пирамиде
</a:t>
            </a:r>
            <a:pPr algn="ctr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лесной экосистеме 10 000 кг растений поддерживают около 1 000 кг растительноядных животных. Далее идут 100 кг мелких хищников и, наконец, около 10 кг крупных хищников. Это масштабное уменьшение демонстрирует энергетическую эффективность и ограничения пищевых цепей.
</a:t>
            </a:r>
            <a:endParaRPr lang="en-US" sz="116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передачи энергии в луговой пищевой цепи
</a:t>
            </a:r>
            <a:endParaRPr lang="en-US" sz="2728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распространения пищи и энергии в экосистеме луга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сети: отличие от линейных цепей и их преимущества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сети объединяют множество взаимосвязанных цепей, отражая многообразие пищевых взаимодействий между видами в экосистемах.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множества путей передачи энергии позволит экосистеме компенсировать потерю или сокращение числа отдельных видов, обеспечивая её устойчивость.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многообразие связей способствует адаптации систем к экологическим изменениям, делая их более гибкими и стабильными.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сети помогают точнее моделировать биологические процессы, чем простые линейные цепи, отображая реальную сложность природных систем.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пищевых сетей и биоразнообразие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число пищевых связей у видов, тем богаче экосистема на виды и устойчивее ее функционирование.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количества пищевых связей напрямую коррелирует с повышением общего биоразнообразия и эффективностью экосистемы.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экологов, 2023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человеческой деятельности на пищевые цепи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деградация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нарушает продюцентный слой, что ведет к сокращению пищи для консументов и сбою в цепях питания. Восстановление растительности занимает десятилетия, что снижает устойчивость экосистем.
</a:t>
            </a:r>
            <a:endParaRPr lang="en-US" sz="1046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водоемов и его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загрязнение ухудшает состояние водных организмов и редуцентов, что влияет на разрушение органики и круговорот веществ. Рыбы и птицы резко сокращаются, нарушается пищевая цепь.
</a:t>
            </a:r>
            <a:endParaRPr lang="en-US" sz="1107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Чрезмерная охота и рыболовство
</a:t>
            </a:r>
            <a:pPr algn="l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выловывание хищников и потребителей приводит к дисбалансу численности видов. Ослабление регулирующих звеньев приводит к перенаселению и изменению структуры экологических сообществ.
</a:t>
            </a:r>
            <a:endParaRPr lang="en-US" sz="107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 как фактор нарушения пищевых связей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 часто лишают коренных видов пищевых и экологических ниш, что ведет к снижению местного биоразнообразия.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могут изменять трофическую структуру экосистем, нарушая естественные связи и снижая устойчивость пищевых сетей.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является американская норка, ослабляющая популяции птиц и мелких млекопитающих в российских экосистемах.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городских экосистем: особенности и примеры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пищевые цепи характеризуются короткими цепочками с участием синантропных видов, таких как вороны, голуби и крысы, использующих человеческие отходы в качестве пищи.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цепи обладают ограниченным числом звеньев и сильно зависят от антропогенного влияния, что снижает экологическую стабильность городской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611" y="1599680"/>
            <a:ext cx="4166112" cy="211368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катастрофы и их влияние на пищевые цепи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катастроф по уровню воздействия на пищевые цепи, основные погибшие организмы и последствия разрыва природных связей.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Катастрофы приводят к исчезновению ключевых видов и структурным изменениям, которые снижают устойчивость экосистем.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МСОП, 2023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882"/>
            <a:ext cx="4188378" cy="19510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30" y="1410270"/>
            <a:ext cx="4186712" cy="19502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меры по защите пищевых цепей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3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особо охраняемых природных территорий
</a:t>
            </a:r>
            <a:pPr algn="ctr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природных территории позволяет сохранить среду обитания для продюцентов и потребителей, поддерживая естественные пищевые связи и биоразнообразие.
</a:t>
            </a:r>
            <a:endParaRPr lang="en-US" sz="1289" dirty="0"/>
          </a:p>
        </p:txBody>
      </p:sp>
      <p:sp>
        <p:nvSpPr>
          <p:cNvPr id="11" name="Text 3"/>
          <p:cNvSpPr txBox="1"/>
          <p:nvPr/>
        </p:nvSpPr>
        <p:spPr>
          <a:xfrm>
            <a:off x="4784515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уничтоженных популяций
</a:t>
            </a:r>
            <a:pPr algn="ctr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успешного возвращения бобров в европейские леса демонстрирует, как восстановление ключевых видов способно возобновить пищевые цепи и улучшить экологический баланс.
</a:t>
            </a:r>
            <a:endParaRPr lang="en-US" sz="134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изучения и охраны пищевых цепей
</a:t>
            </a:r>
            <a:endParaRPr lang="en-US" sz="2936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понимание пищевых цепей обеспечивает сохранение биологического равновесия и устойчивое взаимодействие человека с природой, что важно для предотвращения экологических кризисов.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2026-05-10T00:12:25Z</dcterms:created>
  <dcterms:modified xsi:type="dcterms:W3CDTF">2026-05-10T00:12:25Z</dcterms:modified>
</cp:coreProperties>
</file>