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системы органов живых организмов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строятся из органов, выполняющих важные функции для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наука в изучении органов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учёные исследовали строение органов. Современные технологии позволяют понять их разнообразие и роль в жизни растений, животных и человека.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орган?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— часть организма с характерным строением, выполняющая функцию, необходимую для жизни и взаимодействия с окружающей средой.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сердце перекачивает кровь, лёгкие обеспечивают газообмен, листья растений осуществляют фотосинтез, обеспечивая питание.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состоят из разных тканей, каждая из которых поддерживает определённые функции в организме.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Ткани: основа для построения органов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у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ткани включают эпителиальную, соединительную, мышечную и нервную, каждая из которых выполняет специфическую роль в организме.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у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обладают покровной, проводящей и основной тканями, обеспечивая защиту, транспорт веществ и фотосинтез.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системы органов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органов — это объединение органов с общей функцией, например, пищеварительная система перерабатывает пищу для обеспечения организма энергией.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обеспечивают газообмен, транспорт веществ, защиту от болезней и движение тела, выполняя жизненно важные задачи.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органов внутри системы координируется для эффективного поддержания жизненных процессов и адаптации к изменениям среды.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система взаимодействует с другими, обеспечивая баланс и стабильность в организме.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кровеносная система человека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состоит из сердца, сосудов и крови, которые вместе переносят кислород и питательные вещества ко всем клеткам организма.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происходит удаление углекислого газа и продуктов обмена, поддерживая гомеостаз и нормальное функционирование органов.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843288"/>
            <a:ext cx="3563700" cy="1456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органов человека: таблица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системы, их главные органы и функции для поддержания здоровья.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система необходима для жизнедеятельности и поддержания здоровья человека.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человека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носовую полость, гортань, трахею, бронхи и лёгкие, обеспечивая поступление кислорода в организм.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лёгких происходит обмен газов с кровью: кислород поступает в кровь, углекислый газ выводится из организма.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загрязнении воздуха и заболеваниях дыхательная система страдает первой, что влияет на общее состояние здоровья.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и питание клеток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включает ротовую полость, пищевод, желудок и кишечник, где происходит измельчение и переваривание пищи.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 поджелудочная железа выделяют ферменты, необходимые для расщепления питательных веществ до усвояемых форм.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Переработанные вещества поступают в кровь и снабжают клетки энергией и строительными материалами.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работы системы приводят к дефициту питательных веществ и различным заболеваниям.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86 миллиардов
</a:t>
            </a:r>
            <a:endParaRPr lang="en-US" sz="596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мозг состоит из огромного количества нейронов, позволяющих быстро реагировать и адаптироваться к окружающему миру.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Неврологические исследования.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нейронов в человеческом мозге обеспечивают сложную обработку информации и координацию движений.
</a:t>
            </a:r>
            <a:endParaRPr lang="en-US" sz="21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— каркас тела и защита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образуют скелет, который придаёт телу определённую форму и обеспечивает прочность. Череп защищает головной мозг, рёбра надежно охраняют сердце и лёгкие, предотвращая повреждения при ударах.
</a:t>
            </a:r>
            <a:endParaRPr lang="en-US" sz="854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мышц в движении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соединены с костями при помощи сухожилий и обеспечивают движение при сокращении и расслаблении. Они работают совместно с суставами, позволяя человеку выполнять разнообразные движения — от простых до сложных.
</a:t>
            </a:r>
            <a:endParaRPr lang="en-US" sz="855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система: строение и функции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система: поддержка гомеостаза организма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кровь, удаляя вредные вещества и излишки жидкости, сохраняя тем самым чистоту внутренней среды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 транспортируют мочу от почек к мочевому пузырю, где она накапливается перед удалением из организма.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регулирует водно-солевой баланс и препятствует накоплению токсинов, что крайне важно для здоровья и нормального функционирования клеток.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система: защита от внешних угроз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 фильтруют лимфу, захватывая патогены и активируя иммунный ответ организма на инфекции.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Селезёнка выполняет функцию фильтрации крови и уничтожения повреждённых или заражённых клеток для поддержания здоровья.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— белые кровяные клетки, распознают и уничтожают бактерии, вирусы и чужеродные частицы, формируя иммунитет после заболеваний или вакцинаций.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77" y="1400850"/>
            <a:ext cx="3309347" cy="3351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чувств: ключ к восприятию окружающего мира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26800" y="17643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чувств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обеспечивают зрение, позволяя видеть цвета и формы. Уши воспринимают звуки и помогают сохранять равновесие. Нос отвечает за обоняние, а язык — за вкус.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326800" y="28928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органов чувств в адаптации и восприятии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— чувствительный орган, воспринимающий осязательные ощущения, температуру и боль. Все органы чувств вместе создают полное представление о внешней среде и помогают принимать правильные решения.
</a:t>
            </a:r>
            <a:endParaRPr lang="en-US" sz="111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опора и источник воды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закрепляет растение в почве и поглощает влагу с растворёнными минералами. Благодаря корням растения получают необходимые для роста вещества из окружающей среды.
</a:t>
            </a:r>
            <a:endParaRPr lang="en-US" sz="918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— транспорт и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удерживает листья и цветки, обеспечивая им доступ к свету. Внутри него проходят сосуды, по которым перемещаются вода и питательные вещества по всему растению.
</a:t>
            </a:r>
            <a:endParaRPr lang="en-US" sz="913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цветки и плоды — жизненные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осуществляют фотосинтез, превращая солнечную энергию в пищу. Цветки отвечают за размножение, а плоды защищают и распространяют семена для новых растений.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органы растений и их задачи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систем органов животных и растений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обладают сложными системами для быстрого реагирования и передвижения, тогда как у растений преобладают системы, обеспечивающие питание и защиту.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животных адаптированы для активности и движения, а у растений — для поглощения и сохранения ресурсов в статичной среде.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биологии, 2023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эволюции органов у живых организмов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одноклеточных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не имеют органов, но используют органеллы для выполнения жизненных функций, обеспечивая выживание и размножение.
</a:t>
            </a:r>
            <a:endParaRPr lang="en-US" sz="990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первых многоклеточных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приобрели специализированные клетки, способные формировать простейшие органы, например, пищеварительный канал у червей.
</a:t>
            </a:r>
            <a:endParaRPr lang="en-US" sz="990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сложных органов у рыб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 сформировались жабры для дыхания в воде и сердце для эффективного кровообращения, что повысило приспособляемость к среде.
</a:t>
            </a:r>
            <a:endParaRPr lang="en-US" sz="990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системы у птиц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лёгкие, соединённые с воздушными мешками, и специализированные перья, способствующие полёту и поддержке высокой температуры тела.
</a:t>
            </a:r>
            <a:endParaRPr lang="en-US" sz="10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органов и систем у различных животных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дыхание происходит через трахейные трубочки, обеспечивая снабжение кислородом тканей без участия крови.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 жабры эффективно поглощают растворённый в воде кислород, что является ключевым для их дыхательной системы в водной среде.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имеют воздушные мешки, связанные с лёгкими, что увеличивает объём кислорода и сохраняет энергию при полётах.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отличаются развитой нервной системой, обеспечивающей сложную координацию движений и быструю реакцию на окружающую среду.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согласованной работы систем органов на здоровье человека
</a:t>
            </a:r>
            <a:endParaRPr lang="en-US" sz="2587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напрямую зависит от гармоничной работы всех систем — сбои в одной вызывают нарушения в других, что ведёт к ухудшению общего состояния организма.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здоровья важно поддерживать все системы в порядке, так как нарушения, например, в сердечно-сосудистой системе, сказываются на дыхании и обмене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0702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28100" y="478475"/>
            <a:ext cx="52878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об органах для здоровой жизни
</a:t>
            </a:r>
            <a:pPr algn="ctr" indent="0" marL="0">
              <a:lnSpc>
                <a:spcPct val="90000"/>
              </a:lnSpc>
              <a:buNone/>
            </a:pPr>
            <a:r>
              <a:rPr lang="en-US" sz="3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функций органов помогает заботиться о здоровье, предотвращать болезни и развивать правильные привычки, а также осознавать сложность и красоту живых организмов.
</a:t>
            </a:r>
            <a:endParaRPr lang="en-US" sz="305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2026-05-08T10:12:33Z</dcterms:created>
  <dcterms:modified xsi:type="dcterms:W3CDTF">2026-05-08T10:12:33Z</dcterms:modified>
</cp:coreProperties>
</file>