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характеристики: как читать данные в алгебре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сравниваем числа и видим главное в данных без лишних вычислений.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вокруг нас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Оценки, спортивные результаты, рост и время в пути каждый день превращаются в числа. Статистика помогает понять, что для набора типично, насколько значения различаются и где заметны важные особенности.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751" y="2362487"/>
            <a:ext cx="1503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0913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статистические характеристики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общий уровень набора данных. Его находят, когда нужно учесть все значения сразу и получить один обобщающий результат для сравнения разных групп.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в середине упорядоченного ряда. Медиана помогает увидеть типичный результат, особенно если в данных есть очень большие или очень маленькие числа.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число, которое встречается чаще других. Мода удобна для описания предпочтений, размеров, оценок и других данных, где важно самое частое значение.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показывает расстояние между наибольшим и наименьшим значением. Размах быстро говорит, насколько сильно различаются крайние результаты в одном наборе данных.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как «средний результат»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считают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складывают все значения набора, затем делят сумму на их количество. Это даёт одно число, которое отражает общий уровень данных и удобно для сравнения.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чисел 5, 7, 8 и 10 сумма равна 30. Делим на 4 и получаем 7,5. Такой результат легко проверить на любом небольшом наборе.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особенно удобно, если все значения одинаково важны. Его часто используют для оценок, результатов тестов и спортивных показателей, где нужен общий итог.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быть осторожным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маленькое или слишком большое число может заметно изменить среднее. Поэтому при необычных значениях полезно дополнительно смотреть на медиану и размах.
</a:t>
            </a:r>
            <a:endParaRPr lang="en-US" sz="10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среднего, медианы и моды на одном наборе данных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2, 3, 3, 4, 10 показывает, что одна и та же таблица может давать разные характеристики.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10 повышает среднее, но медиана и мода остаются ближе к основной части данных.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«Статистические характеристики»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чисел чётное количество, берут среднее двух центральных значений. Так медиана показывает середину упорядоченного ряда.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медиана ряда 3, 5, 7, 9.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 — самое частое значение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показывает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отвечает на вопрос, какое значение встречается чаще других. Это особенно полезно, когда нужно понять преобладающий ответ, размер или оценку в наборе данных.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или несколько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наборе может быть одна мода, две или больше. Если все значения встречаются одинаково редко, моды может не быть совсем.
</a:t>
            </a:r>
            <a:endParaRPr lang="en-US" sz="1114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 часто используют для анализа любимых предметов, размеров обуви, цветов и ответов в опросах. Там важно не среднее, а самое распространённое значение.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ряду 1, 2, 2, 3, 4 чаще всего встречается число 2. Значит, именно оно становится модой и лучше всего описывает повторяемость.
</a:t>
            </a:r>
            <a:endParaRPr lang="en-US" sz="11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статистические характеристики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работы с набором чисел в учебных задачах.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221503"/>
            <a:ext cx="5253300" cy="20781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характеристик на одном наборе чисел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таблица помогает увидеть и центр данных, и их разброс.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чуть выше медианы из-за больших значений, а повторяющееся число 6 хорошо описывает основную часть набора.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показывает расстояние между крайними значениями, но не сообщает, как расположены остальные числа внутри набора.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размах результатов 12 и 18.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и их влияние на результаты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выбросом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 — это значение, которое заметно отличается от остальных чисел в наборе. Обычно именно такие точки на диаграмме сразу привлекают внимание и требуют отдельной проверки, чтобы не исказить вывод о данных.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среднее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учитывает все значения, поэтому одно слишком большое или слишком маленькое число может сдвинуть результат. В наборе 4, 5, 5, 5, 10 именно число 10 делает среднее выше.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медиана устойчивее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меньше зависит от крайних значений и лучше передаёт типичный уровень ряда. Если в данных есть выброс, она часто остаётся почти такой же и помогает сравнивать наборы честнее.
</a:t>
            </a:r>
            <a:endParaRPr lang="en-US" sz="11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одно большое значение меняет среднее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добавление одного большого числа повышает только среднее арифметическое, а медиана остаётся прежней. Это помогает заметить влияние выброса.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чувствительно к выбросам, а медиана сохраняет устойчивость. Поэтому для неравномерных данных медиана часто даёт более надёжное представление о центре ряда.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 основе наборов 4, 5, 5, 5, 5 и 4, 5, 5, 5, 10.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каждая характеристика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Среднее арифметическое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удобно, когда важно увидеть общий уровень набора. Оно показывает усреднённый результат и помогает сравнивать классы, команды или серии измерений, если данные примерно одинаково распределены.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Медиана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показывает значение в середине упорядоченного ряда. Она особенно полезна, когда несколько чисел сильно выделяются, потому что крайние значения почти не меняют её положение.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отвечает на вопрос, какое значение встречается чаще всего. Этот показатель особенно нагляден в опросах, списках размеров или оценок, где важно увидеть самое распространённое значение.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Размах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показывает, насколько далеко друг от друга расположены крайние числа. Он не описывает все детали ряда, но быстро даёт представление о ширине разброса данных.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характеристика подходит для разных данных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статистическую характеристику удобнее выбирать в зависимости от типа данных и цели сравнения.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характеристики зависит от смысла задачи: для типичного значения подходят среднее или медиана, а для самого частого результата — мода.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Частотная таблица и повторяющиеся значения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Считают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Частотная таблица показывает, сколько раз встречается каждое значение. Сначала каждое число записывают отдельно, а затем рядом отмечают его частоту, чтобы сразу увидеть повторяющиеся данные.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Находят моду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частотной таблице очень легко определить моду. Достаточно найти значение с наибольшей частотой, то есть то число, которое появляется чаще остальных в наборе.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Видят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помогают понять, какие значения преобладают: маленькие, средние или большие. Это полезно, когда нужно не только найти моду, но и быстро оценить общий рисунок данных.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Удобна для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таблицу построить для двух наборов, их легче сравнить между собой. Такой способ помогает заметить, где чаще встречаются одинаковые значения и где данные распределены неравномерно.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чисел получить вывод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вычислении статистических характеристик в учебной задаче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характеристики в школьной жизни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 контрольные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контрольной учитель может посчитать средний результат класса и найти медиану, чтобы увидеть типичную картину без влияния слишком низких или слишком высоких оценок. Таблица помогает быстро заметить, сколько учеников получили 3, 4 или 5, и понять общий уровень работы.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спорт и путь до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полезна и там, где есть измерения: рост учеников, время на дистанции, длительность пути до школы. Линейка, таблица и простая диаграмма показывают, как распределяются значения, а размах помогает заметить, насколько сильно они отличаются друг от 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оценок в классе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какая оценка встречается чаще всего, а какие результаты редки. Это удобный способ сравнить картину без просмотра каждого ответа отдельно.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оценка — 4, значит, мода равна 4. По диаграмме видно, что класс в основном показывает хорошие результаты, но разброс тоже заметен.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распределения оценок в классе.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вычислениях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19622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упорядочили ряд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поиском медианы числа обязательно нужно расположить по возрастанию. Если пропустить этот шаг, середина ряда будет определена неверно, и ответ окажется ошибочным.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308226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моду и среднее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 — это самое частое значение, а не усреднённый результат. Ошибка возникает, когда ученик смотрит только на одно число и не проверяет, сколько раз оно повторяется.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2996828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среднего арифметического важно не только сложить все значения, но и разделить сумму на их количество. Без этого получится просто сумма, а не среднее значение.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3685419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размах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находят как разницу между наибольшим и наименьшим числом. Если перепутать порядок вычитания или взять не крайние значения, показатель разброса будет вычислен неправильно.
</a:t>
            </a:r>
            <a:endParaRPr lang="en-US" sz="881" dirty="0"/>
          </a:p>
        </p:txBody>
      </p:sp>
      <p:sp>
        <p:nvSpPr>
          <p:cNvPr id="15" name="Text 6"/>
          <p:cNvSpPr txBox="1"/>
          <p:nvPr/>
        </p:nvSpPr>
        <p:spPr>
          <a:xfrm>
            <a:off x="258450" y="4374020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шаги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после каждого действия ещё раз посмотреть на данные и формулу. Такая проверка помогает заметить неточность вовремя и не сделать неверный вывод о наборе чисел.
</a:t>
            </a:r>
            <a:endParaRPr lang="en-US" sz="8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помогает понять числа быстрее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Среднее, медиана, мода и размах по-разному описывают один и тот же набор данных. Если использовать их вместе и учитывать выбросы, можно точнее понять центр, частоту и разброс значений.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2026-05-29T20:22:46Z</dcterms:created>
  <dcterms:modified xsi:type="dcterms:W3CDTF">2026-05-29T20:22:46Z</dcterms:modified>
</cp:coreProperties>
</file>