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Геометрия: как возникла наука о формах, размерах и доказательствах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учит видеть фигуры, считать размеры и доказывать, почему так бывает.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геометрия и почему она связана с жизнью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описывает форму, размеры и расположение фигур. В 8 классе вы изучаете треугольники, параллелограммы, трапеции и другие базовые фигуры, включая круг и окружность, а также площади и теорему Пифагора — для задач, строительства и графики.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геометрические знания в древних цивилизациях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разливов Нила приходилось заново восстанавливать границы полей. Геометрия помогала измерять участки и оценивать размеры крупных сооружений.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Индия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идеи о площадях, пропорциях и построениях. Они поддерживали практику землемерия и точные расчёты в связи с другими задачами.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Вавилон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Использовались таблицы чисел и практические правила для измерений. Так получали удобные способы вычислений без сложных теоретических объяснений.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Китай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площадях и построениях связывали с землемерием и астрономическими наблюдениями. Это помогало строить и измерять, опираясь на закономерности форм.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76392"/>
            <a:ext cx="4873500" cy="1913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этапы развития геометрии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двигалась от практических измерений к строгим доказательствам и моделям.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акцента видна по этапам: от «уметь измерить» к «уметь обосновать», а затем — к моделированию и инженерным проверкам.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курса математики и истории науки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геометрия превратилась в науку с доказательствами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практики измерений к строгим доказательствам и системному курсу.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и книга «Начала»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«Начала» стали фундаментом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жил в Александрии примерно в III веке до н. э. Его труд «Начала» на долгие века стал опорой для геометрии в образовании. Он строил материал как строгую систему.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строгая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вводились определения, затем перечислялись аксиомы, а после этого доказывались теоремы. Такой порядок помогал отличать утверждения, которые можно проверить логикой, от простых правил.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геометрии, которые нужны в 8 классе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не имеет размеров, прямая не имеет толщины, а отрезок измеряется длиной. Луч начинается в заданной точке и продолжается бесконечно в одном направлении.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возникает из двух лучей с общей вершиной. Треугольник — это фигура из трёх сторон и трёх углов, где важны их взаимные соотношения.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ключевым фигурам 8 класса относятся параллелограмм, прямоугольник, ромб, квадрат и трапеция. Для них изучаются свойства, которые помогают решать задачи и делать выводы.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изучаемых фигур по числу сторон и углов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у многих четырёхугольников углов одинаковое количество, их «качество» различается: у прямоугольника они прямые, у других — нет.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число углов объединяет фигуры, но свойства задаются не количеством, а характером сторон и взаимным расположением.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Структурирование по признакам фигур из школьного курса математики (8 класс)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как основа многих построений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считается одной из самых «устойчивых» геометрических фигур: именно его свойства чаще всего лежат в основе задач на построение. В 8 классе изучаются разные виды треугольников.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уделяют равнобедренному, равностороннему, прямоугольному и произвольному треугольникам. Важный факт: сумма углов треугольника равна 180°, а связь внутренних и внешних углов помогает находить неизвестные значения.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широко применяются в практике: в конструкциях ферм мостов, в элементах крыш и в каркасных системах. Геометрия здесь работает как «язык» для описания прочности и формы.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и её историческое значение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теоремы для прямоугольного треугольника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связывает стороны прямоугольного треугольника: квадрат гипотенузы равен сумме квадратов катетов. Так можно вычислять недостающую длину, когда два других измерения известны.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утверждение так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 самых известных утверждений геометрии. Оно было известно не только в Греции, но и в более ранних культурах, а потому стало символом того, как геометрические идеи переходят из практики в науку.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равенства треугольников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стороны и углы, выбираем подходящий признак, затем делаем вывод о равенстве и используем его для нахождения неизвестных элементов.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четырёхугольников и их свойства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четырёхугольника есть «особое» свойство, оно дополняет общую структуру: например, квадрат объединяет свойства прямоугольника и ромба.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свойств показывает иерархию: квадрат является частным случаем двух семейств, а трапеция выделяется единственной парой параллельных сторон.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(8 класс), систематизация свойств четырёхугольников, 2026-05-13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формул площадей в 8 классе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формулах фигурирует не только длина сторон: для площадей ключевым часто становится перпендикулярная высота к выбранному основанию.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общий принцип: площадь многоугольника связана с основанием и перпендикулярной высотой, даже если форма «сужается» (треугольник, трапеция).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 (8 класс): темы «Площадь многоугольника»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5538" y="1789450"/>
            <a:ext cx="209475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 архитектуре и строительстве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Купола и арки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Купола и арки используют кривизну и правильные формы, чтобы распределять нагрузку и обеспечивать прочность. Точные углы и симметрия помогают согласовать элементы при строительстве и проектировании.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Лестницы и перекрытия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лестницах важны прямые и параллельные линии, а в перекрытиях — корректные углы и размеры. Геометрия переводит замысел в чертёж, где всё измеримо и проверяемо.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 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делают каркас устойчивым: их нельзя «сдвинуть», не изменив форму. Поэтому фермы мостов и элементы крыш часто собирают из треугольных блоков.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Чертежи: пропорции и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планы опираются на пропорции и равные расстояния. Геометрические построения помогают переносить размеры с чертежа на объект и выдерживать нужные допуски при монтаже.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 повседневной жизни школьника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Разметка поля: углы и параллельность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футбольном поле линии образуют прямые углы, параллельные отрезки и прямоугольные секции. Понимание геометрии помогает быстрее ориентироваться в схеме игры и объяснять, где должны стоять точки по плану разметки.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класса и маршрута: масштаб и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 рисуете план комнаты или маршрут, всё становится похожим на геометрию из тетради. Сравнивайте размеры по масштабу, используйте прямоугольники и треугольники для обозначения зон и направлений, а затем проверяйте логику схемы.
</a:t>
            </a:r>
            <a:endParaRPr lang="en-US" sz="11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развивались способы геометрических построений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рисунка к координатам позволил вычислять и проверять положения точек. Затем аналитический подход расширил задачи, а компьютеры ускорили построения и контроль размеров.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делает работу точнее: вместо догадок появляется строгость измерений и возможность быстро сравнивать варианты по результату.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исторического развития методов построений (история математики и школьный курс), 2026-05-13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при изучении геометрии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путать сторону и высоту. Для площади высота должна быть перпендикулярна выбранному основанию, а значит, её нельзя заменять любой длиной на рисунке.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важно не перепутать угол и дугу: в чертеже одна часть относится к углу, другая — к окружности или линии. Словами и обозначениями нужно действовать строго по условию.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смешивают признак и свойство. Признак используют, чтобы доказать равенство или параллельность, а свойство — чтобы объяснить, что уже известно о фигуре.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площадь и периметр важно решить, что складывается, а что умножается. Периметр — сумма длин по контуру, а площадь — результат по формуле с высотой и основанием.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геометрической задачи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по шагам помогает не терять данные и связывать рисунок с формулами и доказательствами.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исторические фигуры геометрии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о том, как разные учёные и эпохи продвигали геометрию от доказательств к системам методов.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геометрии видна по акцентам: от ранних доказательств — к систематическим курсам, затем к координатам и расширению понятия пространства.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 и истории науки, 2026-05-13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геометрия — основа для точного мышления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соединяет измерения прошлого и строгие идеи про пространство настоящего. В 8 классе она помогает понимать треугольники, четырёхугольники, площади и логику доказательств, применяя знания в строительстве и повседневных задачах.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2026-05-13T08:45:41Z</dcterms:created>
  <dcterms:modified xsi:type="dcterms:W3CDTF">2026-05-13T08:45:41Z</dcterms:modified>
</cp:coreProperties>
</file>