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высшие споровые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хвощи, плауны и мхи — важные представители споровых растений.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эволюция споровых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возникли около 400 млн лет назад и были доминирующей растительностью сухопутных экосистем в палеозойскую эру, создавая первые леса и среду для обитания животных.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и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папоротников, хвощей и плаунов имеются развитые стебли и листья, часто с характерной формой и структурой, обеспечивающей фотосинтез и поддержку растений.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и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обладают ризоидами для закрепления и поглощения воды, тогда как папоротники и родственные им группы имеют настоящие корни, укрепляющие растение в почве.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хвощи и плауны имеют сосудистую ткань, что позволяет эффективно транспортировать воду и питательные вещества по растению.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высших споровых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споровых растений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чередуют диплоидное поколение спорофита с гаплоидным гаметофитом, обеспечивая разнообразие и адаптацию.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формирует споры, которые прорастают в гаметофит — половое поколение, способное вырабатывать половые клетки.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требует влажной среды, что ограничивает споровые растения в засушливых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листьев и спороношение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Листья-пером называются вайями, на нижней части которых развиваются сорусы с множеством спор для размножения растения.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 количество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включают свыше 11 000 видов, отличающихся формой и размерами, некоторые достигают высоты нескольких метров, формируя густую листву.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отличительные черты и виды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Мхи: строение и природные условия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корней и роль ризоидов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корней, вместо них развиты ризоиды, позволяющие закрепляться на почве и поглощать влагу, что характерно для их простого строения.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экологическая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Предпочитают влажные и затенённые места — болота и леса, образуют плотные ковры, принимая участие в процессе торфообразования.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и экологические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Сегментированные стебли несут спорангии в стробилах; хвощи способны аккумулировать кремний, очищая почву от токсинов.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ареал современного хвоща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 видов хвощей распространены в северном полушарии, где они занимают различные экосистемы от лесных до болотных зон.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Хвощи: ретроперспектива и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Плауны: разнообразие и среда обитания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Вечнозелёные травянистые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представляют собой вечнозелёные растения с ползучими побегами и мелкими листьями, адаптированными к светлым и кислым почвам.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предпочтительные места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формируются в специализированных колосках на концах побегов; чаще встречаются в умеренных лесах и торфяниках.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1379" y="1935209"/>
            <a:ext cx="38218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споровых растений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различаются по строению, месту обитания, способу размножения и размерам.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экология групп адаптированы к разным условиям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укрепляют почву, способствуют удержанию влаги и предотвращают эрозию в природных экосистемах.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формируют торф и служат индикаторами чистоты среды, а папоротники создают среду для многих микроорганизмов в лесах.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высших споровых растений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позволяют растениям быстро занимать новые территории благодаря своей лёгкости и способности переноситься ветром на большие расстояния, что способствует широкому распространению видов.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оплодотворения требуется наличие влаги, так как споры развиваются в условиях влажной среды, что ограничивает размножение в засушливых районах.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спор компенсирует низкий процент выживаемости, однако многие из них погибают, не достигнув условий для прорастания и дальнейшего развития.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спорами: преимущества и недостатки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декоративном садоводстве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папоротников выращиваются для украшения домов и парков благодаря пышной листве и неприхотливости. Орляк обыкновенный используется в восточноазиатской кухне как съедобное растение.
</a:t>
            </a:r>
            <a:endParaRPr lang="en-US" sz="93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хвощей в быту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традиционно применяли как натуральный абразив для чистки металлических предметов из-за высокого содержания кремния. В наши дни их используют в народной медицине и косметологии.
</a:t>
            </a:r>
            <a:endParaRPr lang="en-US" sz="959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экологии и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активно применяются для утепления жилищ и создания декоративных композиций. Они также используются для очистки воды, так как эффективно фильтруют загрязнения и поддерживают влажность почвы.
</a:t>
            </a:r>
            <a:endParaRPr lang="en-US" sz="1015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споровых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мхов и плаунов часто имеют зелёный оттенок, что связано с присутствием хлорофилла. Форма их обычно овальная или слегка вытянутая, что облегчает распределение в среде.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папоротников и хвощей споры преимущественно коричневые или серые, имеют округлую форму и варьируются по размеру от 0,02 до 0,3 мм, что способствует дальнему распространению с ветром.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цвет спор у различных видов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распространение высших споровых растений по регионам мира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папоротников наблюдается в тропических лесах Южной Америки и Азии, где влажный климат способствует их развитию.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адаптацию споровых растений к разным климатическим зонам, что обеспечивает их широкий ареал и экологическое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выживанию во влажной и засушливой среде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мхи способны накапливать влагу в своих тканях, что помогает им сохранять жизнедеятельность в периоды временного дефицита воды.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засухи мхи могут переходить в анабиоз — состояние покоя, при котором замедляются все жизненные процессы до минимальных значений.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имеют восковой налёт и мелкие чешуевидные листья, снижающие испарение воды, что способствует их выживанию в более сухих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Каменноугольный период (около 300 млн лет назад)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древовидных папоротников, хвощей и плаунов привёл к образованию обширных лесов, ставших основой для формирования каменного угля.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состояние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Отграничение видов и значительное сокращение крупных форм древовидных споровых, при этом сохранилась важная роль в экосистемах и угленосных процессах.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древних споровых (около 400 млн лет назад)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споровые начали активно заселять сушу, создавая массовые заросли в прибрежных болотах и формируя первичные экосистемы.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высших споровых в исторических угленосных отложениях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торфяников приводит к утрате естественной среды обитания для многих видов мхов и папоротников, что снижает их численность.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ведение сельского хозяйства и вырубка лесов уменьшают площади влажных лесов, где обитают хвощи и плауны.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почвы негативно сказывается на здоровье споровых растений, снижая их способность к размножению и росту.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находятся под угрозой исчезновения и внесены в Красную книгу, что требует мер охраны и восстановления популяций в природных заповедниках.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сокращение популяций споровых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в пищевых цепях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 служат пищей для личинок насекомых, мелких беспозвоночных и некоторых птиц, поддерживая биоразнообразие в экосистемах.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и стебли разлагаются, образуя перегной, что способствует обогащению почвы и улучшению условий для роста других растений.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их роль в пищевых цепях менее значительна, чем у цветковых растений, споровые создают основу для питания многих первичных потребителей.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 папоротники в тропических лесах достигают высоты до 20 метров, что делает их одними из самых высоких представителей споровых в современности.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способны поглощать воду в объёме, превышающем их собственный вес в 20–25 раз, что делает их важным компонентом водного баланса экосистем.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высших споровых растениях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сохранения высших споровых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споровые растения фундаментально влияют на развитие и поддержание экосистем, выполняют экологические функции и нуждаются в бережном отношении во имя устойчивого будущего.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2026-05-08T11:45:59Z</dcterms:created>
  <dcterms:modified xsi:type="dcterms:W3CDTF">2026-05-08T11:45:59Z</dcterms:modified>
</cp:coreProperties>
</file>