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20550" y="346250"/>
            <a:ext cx="81447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прокариотических и эукариотических клеток: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структуры, функций и эволюции прокариот и эукариот.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XIX века разделила жизнь на прокариоты и эукариоты. Благодаря микроскопии выявлены их структурные различия, важные для биологии, медицины и биотехнологий.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клеточных типов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одноклеточные организмы без оформленного ядра, представленные бактериями и археями, с кольцевой ДНК в нуклеоиде.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Отсутствуют мембранные органеллы; наследственный материал располагается свободно в цитоплазме.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меньшего размера (70S), отличаются по структуре от эукариотических, обеспечивают белковый синтез.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Прокариотическая клетка: определение и отличительные черты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животные клетки содержат ядро с двойной мембраной и сложные органеллы, что обеспечивает разнообразные процессы, включая обмен веществ и регуляцию функций.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клетки: ядро и мембранные органеллы
</a:t>
            </a:r>
            <a:endParaRPr lang="en-US" sz="115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богаты хлоропластами и имеют клеточную стенку из целлюлозы, что обеспечивает фотосинтез и структурную поддержку организма.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клетки: хлоропласты и клеточная стенка
</a:t>
            </a:r>
            <a:endParaRPr lang="en-US" sz="975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обладают клеточной стенкой из хитина, а протисты — разнообразной морфологией, демонстрируя широкий спектр функциональных возможностей в эукариотической группе.
</a:t>
            </a:r>
            <a:endParaRPr lang="en-US" sz="962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протисты: уникальные черты и разнообразие
</a:t>
            </a:r>
            <a:endParaRPr lang="en-US" sz="975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эукариотических клеток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имеют свободно расположенную ДНК в нуклеоиде, без ядерной оболочки, что упрощает структурный уровень.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характеризуются оформленным ядром с двойной мембраной, внутри которого находятся хромосомы.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содержат плазмиды — дополнительную ДНК вне хромосомы, облегчающую адаптацию к среде.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имеют экстрахромосомные ДНК в митохондриях и хлоропластах, обеспечивая энергообмен и фотосинтез.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материал: сравнение нуклеоида и ядра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0140" y="1497250"/>
            <a:ext cx="2496869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какие органеллы характерны для каждого типа клетки, отражая различия в их структуре и функциях.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обладают более сложным набором органелл, отражающим их специализированные функции.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учебники биологии средней школы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органелл в прокариотических и эукариотических клетках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343" y="994725"/>
            <a:ext cx="2794270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прокариотах клеточная стенка состоит из муреина (бактерии) или псевдомуреина (археи), обеспечивая механическую защиту и устойчивость формы, что важно для выживания в различных средах.
</a:t>
            </a:r>
            <a:endParaRPr lang="en-US" sz="781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прокариот: защита и форма
</a:t>
            </a:r>
            <a:endParaRPr lang="en-US" sz="839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эукариот клеточная стенка присутствует только у растений и грибов, изготовленная из целлюлозы или хитина. Все клетки окружены плазматической мембраной, регулирующей обмен веществ.
</a:t>
            </a:r>
            <a:endParaRPr lang="en-US" sz="805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и мембрана у эукариот: особенности групп
</a:t>
            </a:r>
            <a:endParaRPr lang="en-US" sz="704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функция клеточной мембраны и стенки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размеров клеток варьирует от 0,5 до 5 микрометров у прокариот до 10–100 микрометров у эукариот, что связывается с уровнем их функциональной организации.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0,5–100 мкм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отражают разницу в сложности и специализации прокариот и эукариот.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Микробиологические исследования и учебные материалы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измерения,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распределения размеров прокариот и эукариот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что прокариоты занимают узкий диапазон малых размеров, тогда как эукариоты варьируются значительнее и достигают крупных размеров.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Больший размер эукариот обусловлен более сложной организацией и разнообразием функций, в отличие от компактных прокариот.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размножаются бинарным делением — быстрым процессом удвоения ДНК и разделения клетки без сложных митотических фаз.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проходят митоз для роста и регенерации, и мейоз для образования гамет, включающий сложные фазовые события внутри ядра.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клеток: бинарное деление против митоза и мейоза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специализированные органеллы эукариот, осуществляющие аэробное дыхание и вырабатывающие основной энергетический ресурс клетки — АТФ, что обеспечивает эффективный метаболизм.
</a:t>
            </a:r>
            <a:endParaRPr lang="en-US" sz="1333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клетки не обладают митохондриями; их дыхательные ферменты встроены в плазматическую мембрану, где происходят процессы окисления и синтеза энергии.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отличия в организации дыхания определяют различные пути энергетического обмена, отражающие эволюционный уровень и адаптивные особенности обеих групп клеток.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 энергетический обмен клеток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рибосомы имеют размер 70S, состоят из двух субъединиц меньшего размера, что отражает их упрощённую структуру и адаптацию к быстро протекающему синтезу белка.
</a:t>
            </a:r>
            <a:endParaRPr lang="en-US" sz="128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содержат более крупные 80S рибосомы в цитоплазме, обеспечивающие сложную регуляцию биосинтеза белков, необходимую для специализированных функций клетки.
</a:t>
            </a:r>
            <a:endParaRPr lang="en-US" sz="1204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у эукариот имеются 70S рибосомы в митохондриях и хлоропластах, что свидетельствует о их происхождении от прокариотических предков через эндосимбиоз.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структурные различия, обе системы рибосом тесно связаны с обеспечением жизнедеятельности клетки через синтез белков, важнейших для её функций.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Рибосомы: различия в структуре и биосинтезе белка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современных геномных исследований, 2023 год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геномов: количество генов и размеры ДНК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ДНК эукариотических клеток значительно превышает прокариотический, что связано с более сложной регуляцией и наличием некодирующих последовательностей.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Больший геном эукариот отражает их функциональную и структурную сложность, способствуя разнообразию биологических процессов и многоклеточности.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Движение: жгутики и реснички в клетках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прокариотов состоят из флагеллина и движутся вращением, обеспечивая простое поступательное перемещение клетки в жидкой среде.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эукариотических клетках жгутики и реснички состоят из микротрубочек тубулина, движутся волнообразно, обеспечивая разнообразные формы активного передвижения и манипулирования окружающей средой.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накапливают запасные вещества в виде гранул гликогена, липидов и полифосфатов, распределённых в цитоплазме без мембранного ограничения.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обладают разнообразными включениями: растительные клетки запасают крахмал в амилопластах, животные — гликоген в цитоплазме, а также липидные капли и пигменты.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типах и локализации включений отражают биохимические особенности и функциональную специализацию клеток обеих групп.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Запасные вещества и клеточные включения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 прокариотов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цианобактерий фотосинтез происходит на мембранах тилакоидов, встроенных в цитоплазму, где происходит захват света и преобразование энергии в химическую форму.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дыхание у эукариотов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эукариотах фотосинтез осуществляют хлоропласты — специализированные органеллы, а клеточное дыхание происходит в митохондриях, обеспечивая эффективное производство АТФ.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клеточное дыхание: механизмы процессов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102" y="1497250"/>
            <a:ext cx="3388945" cy="263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 типичных представителях прокариот и эукариот, их средах обитания и биологических ролях в экосистемах.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экологических ниш подчеркивает адаптационную гибкость и ключевую роль обеих групп в биосфере.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научные базы данных, 2024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 представителей прокариот и эукариот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прокариот (около 3,5 млрд лет назад)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живые организмы на Земле, способные к самостоятельному метаболизму, заложившие основу для развития биосферы.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эукариот (1,5–2 млрд лет назад)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сложных клеток с ядром и органеллами вследствие эндосимбиотических процессов, расширивших биологическое разнообразие.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многоклеточных организмов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эукариотические клетки дали начало многоклеточным формам жизни, увеличивая морфологическое и функциональное разнообразие видов.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 прокариот и эукариот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направлены на уникальные особенности прокариот, такие как клеточная стенка и 70S рибосомы, что обеспечивает избирательность действия против бактерий.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Прокариоты, благодаря простой организации и быстрому росту, используются в биотехнологиях для производства лекарств, ферментов и генетических исследований.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клеточной структуре помогают разрабатывать специфичные диагностические методы и терапию, усиливая эффективность современной медицины.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различий: наука и медицина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понимание особенностей прокариот и эукариот способствует развитию биологии, медицины и биотехнологий, открывая новые горизонты в изучении жизни и её применения.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сравнительного клеточного анализа для науки и практики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2026-05-09T23:47:54Z</dcterms:created>
  <dcterms:modified xsi:type="dcterms:W3CDTF">2026-05-09T23:47:54Z</dcterms:modified>
</cp:coreProperties>
</file>