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Past Perfect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аспекты времени Past Perfect и его применение в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времени Past Perfect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возник для подчёркивания последовательности прошлых событий. Оно часто используется в рассказах и текстах, помогает понять, какое действие произошло раньше другого. Это важно для чтения и перевода на среднем уровне.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Past Perfect?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выражает действие, завершённое до другого момента или события в прошлом, подчёркивая порядок событий.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это чаще всего соответствует прошедшему совершённому виду, например, «я уже сделал» или «он успел прийти».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«Я уже прочитал книгу к тому моменту», где подчёркивается завершённость действия перед другим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Past Perfect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формируется по формуле: подлежащее + had + причастие прошедшего времени. Например, she had finished her homework — она закончила домашнее задание.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had с любым 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had остаётся неизменным для всех лиц: I, you, he, she, it, we, they. Это упрощает построение предложений в времени Past Perfect.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подчёркивает структуру предложения: цветные блоки показывают подлежащее, had и причастие прошедшего времени (V3), помогая запомнить порядок слов.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Past Perfect: утверждение, отрицание, вопрос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формы Past Perfect в зависимости от лица и типа предложения. Вспомогательный had неизменен, отрицания образуются had not, вопросы — инверсией had и подлежащего.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не изменяется, отрицание — had not (hadn’t), вопрос — перестановка had и подлежащего.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средней школы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прошедшего времени (V3) в Past Perfect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правильных глаголов причастие прошедшего времени образуется добавлением -ed: played, watched. Это правило просто и применяется регулярно.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имеют уникальные формы V3: gone, done, eaten, written, которые необходимо запоминать отдельно для правильного употребления.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V3 на форму прошедшего времени (V2) или его неправильное использование, что приводит к грамматическим ошибкам.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V3 важно для точности выражения временных отношений в Past Perfect, особенно в письменной речи и на экзаменах.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Past Perfect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завершилось до другого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показывает, что одно действие закончилось раньше другого (например, I had left before he came). Это ключевой случай использования.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описаниях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повествованиях Past Perfect выделяет предшествующие события, обогащая повествование и создавая хронологический контекст.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передаче чужих слов время Past Simple в прямой речи часто меняется на Past Perfect для согласования времён.
</a:t>
            </a:r>
            <a:endParaRPr lang="en-US" sz="11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(already) и только что (just)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уже и только что указывают, что действие завершилось к моменту речи. Пример: She had already left when I arrived.
</a:t>
            </a:r>
            <a:endParaRPr lang="en-US" sz="1022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(never) и ещё не (yet)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никогда подчёркивает отсутствие события до указанного момента, а ещё не используется в отрицательных предложениях: I hadn’t seen it yet.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(before), к тому времени (by the time) и после (after)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установить временные рамки и подчёркивают порядок событий, характерный для использования Past Perfect.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 времени Past Perfect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88018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Past Perfect и Past Simple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— отдельное прошлое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обозначения событий, произошедших в прошлом без акцента на их последовательность: I ate dinner.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— завершённость перед другим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предшествующее действие: I had eaten dinner before she arrived, показывая временной порядок.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came home, my mother had already cooked dinner. Past Perfect добавляет подробности и глубину повествования.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Past Perfect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правильного времени по последовательности событий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Past Perfect в английских рассказах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 акцентом на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биографиях Past Perfect помогает показать опыт до ключевых событий. Например, герой мог никогда не путешествовать до важной встречи, что подчеркивает уникальность момента.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приключениях это время устанавливает фон: описывает, что произошло прежде основного действия, создавая динамичное развитие сюжета и объясняя мотивации персонажей.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часто используют Past Perfect для отражения событий, которые происходили до текущей сюжетной линии, добавляя глубину характерам и объясняя прошлые поступки героев.
</a:t>
            </a:r>
            <a:endParaRPr lang="en-US" sz="93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Past Perfect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 Past Perfect строится с помощью had not (hadn’t) плюс причастие прошедшего времени (V3), например, She hadn’t finished her homework к указанию на незавершённость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had not универсальна для всех лиц и чисел без изменений. Нередко учащиеся ошибочно пропускают had или заменяют его на didn’t, что неверно для Past Perfect.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отрицания важно для точности выражения времени и согласованности последовательности событий в повествовании и 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 Past Perfect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образуются перестановкой had перед подлежащим: Had they finished? Такая инверсия обязательна для формирования вопросительной структуры в Past Perfect.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формируются так: Yes, they had или No, they hadn’t, что облегчает устное и письменное общение на английском.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используются вопросительные слова, had также ставится впереди подлежащего: Where had you gone before the lesson? Это демонстрирует правильный синтаксис.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Past Perfect по жанрам текстов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чаще используют Past Perfect для описания предыстории и логической последовательности событий в текстах различных жанров.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время Past Perfect доминирует в письменной речи и повествовательных жанрах, подчёркивая его роль в рассказах и литературе.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учебников и литературных текстов,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Past Perfect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включают замену had на have, неправильный выбор формы глагола, например использование Past Simple вместо V3, что ведёт к грамматическим нарушениям.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распространена ошибка с пропуском вспомогательного had и неверное размещение слов-маркеров already, just, которые влияют на правильность и смысл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упражнения для закрепления Past Perfect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пропущенных слов в предложение помогает усвоить правильную структуру времени и закрепляет формы глаголов и вспомогательных слов.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 из Past Simple в Past Perfect способствует развитию навыков правильного выражения последовательности событий.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 русского на английский с использованием Past Perfect учит применять время в типичных контекстах и избегать ошибок.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выявлением ошибок стимулируют внимательность и помогают лучше различать между прошедшими временами.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времен: Past Perfect, Past Simple, Past Continuous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формулы и примеры трёх прошедших времен, разъясняя их особенности и различия в использовании.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различия в выражении последовательности, длительности и простоты действий в прошлом.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грамматические справочники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 косвенной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Past Simple при согласовании времён заменяется на Past Perfect, чтобы точно отразить порядок событий в прошлом.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прямая речь He said, 'I went' становится косвенной He said he had gone, подчёркивая завершённость действия до момента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активно используется в письменных пересказах, экзаменационных заданиях и помогает улучшить навыки ведения диалога и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эффективному изучению Past Perfect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рассказы и выделяйте предложения с Past Perfect, чтобы лучше увидеть практическое применение времени в контекстах.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хронологический дневник событий на английском, сравнивая действия прошлого и закрепляя последовательность во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собственные предложения и короткие рассказы, используя Past Perfect для практики и развития навыков письма.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неправильным глаголам и словам-маркерам, чтобы избежать типичных ошибок и повысить уверенность в использовании.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Past Perfect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— незаменимый элемент для выражения хронологии в прошлом. Регулярная практика и анализ текстов повысит вашу грамотность и уверенность в английском.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2026-05-07T02:23:36Z</dcterms:created>
  <dcterms:modified xsi:type="dcterms:W3CDTF">2026-05-07T02:23:36Z</dcterms:modified>
</cp:coreProperties>
</file>