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территории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17,1 млн км², крупнейшее государство, формирование шло от Москвы к морям и новым регионам.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Россия расширялась в течение многих веков: объединялись русские земли, осваивалась Сибирь, присоединялись Кавказ и дальневосточные территории. Это помогает читать карту страны, понимать границы и оценивать роль расстояний и природных зон.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и почему она важна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территория страны менялась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происходило из-за стремления к более безопасным границам и к новым землям для жизни. Государству требовалось укреплять рубежи, чтобы защищать людей и хозяйство от набегов и войн.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играли реки: по ним было легче передвигаться и перевозить товары. Водные пути связывали поселения, поддерживали торговлю и ускоряли освоение новых территорий.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территория менялась из-за ресурсов и условий для сельского хозяйства. Богатые природные запасы, плодородные земли и выход к морям давали выгоду и повышали возможности обороны.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территории
</a:t>
            </a:r>
            <a:endParaRPr lang="en-US" sz="29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последовательность (обобщение по ключевым периодам).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Москвы в XIV–XV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усилилась в XIV–XV веках: выгодное положение на торговых путях помогало развитию ремесел и обмену товарами. Политика князей укрепляла власть и притягивала соседние земли.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центр объединения русских земель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центр при Иване III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к Москве присоединили Ярославль, Ростов, Новгород и Тверь. В 1480 году завершилось ордынское владычество, и Московское государство стало самостоятельным центром объединения.
</a:t>
            </a:r>
            <a:endParaRPr lang="en-US" sz="17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присоединения XV–XVI веков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событий показывает движение власти от центра к Поволжью и Уралу, а затем — к Сибири через поход Ермака.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присоединений делает видимой «ступеньчатость» расширения: сначала закреплялись важные направления торговли и обороны, затем открывалась дорога в глубь Сибири.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событий из предоставленного описания к слайду.
</a:t>
            </a:r>
            <a:endParaRPr lang="en-US" sz="15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1580-е — поход Ермака и старт движения на восток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Ермака землепроходцы двинулись дальше, опираясь на речные пути. Основной маршрут шёл через сети рек, удобные для передвижения и снабжения.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1580-е–XVII век — остроги, ясак и пушная торговля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новых землях строили остроги и крепости, организовывали сбор ясака и развивали торговлю пушниной. Так появлялись опорные пункты и правила управления на местах.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 веку — достижение Тихого океана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 веку землепроходцы достигли побережья Тихого океана. Огромные расстояния преодолевали сравнительно быстро, используя местные пути и опыт экспедиций.
</a:t>
            </a:r>
            <a:endParaRPr lang="en-US" sz="12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0039"/>
            <a:ext cx="4759500" cy="26387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Города-опоры освоения Сибири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точками закрепления власти, снабжения и связи с центром, помогая держать направление движения на восток.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располагались вдоль крупных речных направлений и ключевых переходов, поэтому сеть городов поддерживала и безопасность, и логистику экспедиций.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значения приведены по описанию к слайду.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России к морям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Северной войны Россия получила выход к Балтийскому морю. В 1703 году Санкт-Петербург стал новой столицей, усилив роль морской торговли и контроля над прибрежными районами.
</a:t>
            </a:r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направление при Петре I
</a:t>
            </a:r>
            <a:endParaRPr lang="en-US" sz="1502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позиций у Азовского и Черного морей поддерживало торговые связи и повышало обороноспособность. Прибрежные районы становились важными маршрутами для обмена товарами и ресурсами.
</a:t>
            </a:r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моря и рост торговли
</a:t>
            </a:r>
            <a:endParaRPr lang="en-US" sz="1478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удобным морским границам делало государство более устойчивым: легче вести внешнюю торговлю и организовывать перевозки. Море становилось не только дорогой, но и пространством защиты.
</a:t>
            </a:r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как фактор силы
</a:t>
            </a:r>
            <a:endParaRPr lang="en-US" sz="14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рост в XVIII веке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происходило сразу в нескольких направлениях, поэтому ресурсы и безопасность усиливались не в одном регионе, а на разных участках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вехи подтверждают стратегию государства: закрепляться у морских границ и одновременно продолжать освоение внутренних пространств, в том числе Сибири.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направления из предоставленного описания к слайду.
</a:t>
            </a:r>
            <a:endParaRPr lang="en-US" sz="15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составе России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Кавказа шло долго: горный рельеф затруднял управление, а на территории проживали разные народы. Одновременно за влияние боролись Османская и Персидская империи, что усиливало напряжённость и меняло планы сторон.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состав России вошли районы Северного Кавказа, а также территории Грузии, Армении и азербайджанских земель. Регион стал пограничной зоной и связующим пространством между Европой и Азией, влияя на безопасность и торговлю.
</a:t>
            </a:r>
            <a:endParaRPr lang="en-US" sz="14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04408"/>
            <a:ext cx="521700" cy="46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Азия и южные степи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южных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влияния требовало постоянного внимания к безопасности. На практике это означало охрану рубежей и снижение угроз со стороны степей, чтобы караваны и местное население могли жить и работать спокойнее.
</a:t>
            </a:r>
            <a:endParaRPr lang="en-US" sz="1163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караванных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торговли связывали центр с южными землями, поэтому их контроль становился ключевым. Когда маршруты защищены, проще перевозить товары, собирать налоги и поддерживать связь между отдалёнными поселениями.
</a:t>
            </a:r>
            <a:endParaRPr lang="en-US" sz="1146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военные посты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степных территориях появлялись новые крепости и посты, которые помогали удерживать пространство. Они служили опорными пунктами для войск, снижали риск нападений и постепенно превращали «пустые» районы в сеть управления.
</a:t>
            </a:r>
            <a:endParaRPr lang="en-US" sz="1173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укреплений требовались управленческие структуры: центры, где решали вопросы снабжения, суда и порядка. Так постепенно формировалась система власти, понятная местным жителям и связанная с государственным центром.
</a:t>
            </a:r>
            <a:endParaRPr lang="en-US" sz="1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земли включались в состав государства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от решения о присоединении к управлению и интеграции территории.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в начале XX 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Россия охватывала огромные пространства, а крупные районы заметно отличались природой и хозяйством. Визуально важно учитывать, что единой картины размеров недостаточно — важны масштабы всей системы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конкретные цифры по каждому району на схеме не показаны, диаграмма помогает увидеть, что государство было многорегиональным: запад, юг и восток развивались одновременно, а расстояния усложняли управление.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 структуры территории по крупным регионам; числовые значения на диаграмме условные, для сравнения формата, без привлечения точных площадей по каждому району.
</a:t>
            </a:r>
            <a:endParaRPr lang="en-US" sz="12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и изменение границ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Российская империя ослабла и распалась. На её территории начались политические изменения, которые затронули административные границы и управление.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Польши, Финляндии и Прибалтики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Финляндия и страны Прибалтики вышли из состава империи. Это изменило картину Европы и фактически переформатировало внешние рубежи бывшего государства.
</a:t>
            </a:r>
            <a:endParaRPr lang="en-US" sz="792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 — создание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был создан СССР, а российские земли стали крупнейшей союзной республикой. Границы на территории бывшей империи теперь определялись внутри нового государства.
</a:t>
            </a:r>
            <a:endParaRPr lang="en-US" sz="8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267" y="1324100"/>
            <a:ext cx="3945131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территории в XX веке
</a:t>
            </a:r>
            <a:endParaRPr lang="en-US" sz="3191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XX века: образование СССР, размежевание, возвращения и перераспределения территорий, а также оформление современных границ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изменения носили не только характер расширения, но и перераспределения и сокращения. Итогом стало формирование границ, которые действуют в современной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Приведено по данным из школьного курса истории (по указанным в задании годам и событиям).
</a:t>
            </a:r>
            <a:endParaRPr lang="en-US" sz="12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освоение пространства
</a:t>
            </a:r>
            <a:endParaRPr lang="en-US" sz="2894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жизнь между ветром и льдом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полосами, а долгие холодные периоды делают хозяйство более сложным. Осваивая северные районы, люди опирались на то, что можно добывать и транспортировать в условиях ограниченной инфраструктуры. Поэтому темпы освоения здесь часто были медленнее, чем в более тёплых зонах.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ресурсы: лес как опора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огромные лесные пространства влияли на дороги, поселения и экономику. Лес поддерживал строительство и промыслы, а наличие других природных богатств делало регион особенно важным. Освоение шло постепенными этапами, связывая новые точки с более крупными центрами.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Прикаспий: расстояния и вода решают всё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районы и районы Прикаспия требуют внимательного отношения к воде и климату. Там особенно ценились возможности добычи и использования природных ресурсов, включая нефть, газ и пресную воду. Однако из-за больших расстояний и неравномерного заселения организация жизни в таких местах занимала больше времени.
</a:t>
            </a:r>
            <a:endParaRPr lang="en-US" sz="8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территории осваивались быстрее других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рек и полезных ресурсов ускоряло закрепление территорий: по воде было проще двигаться и перевозить товары. В то же время суровые условия усложняли быт, снабжение и строительство.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отражено общее правило: для быстрого освоения важны транспорт и «выгода» (ресурсы), а для сложного — холод, горы и редкое население. Это объясняет неравномерность развития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освоения по содержанию задания; значения на диаграмме условные, показывают качественную разницу, не претендуя на точные измерения.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соседей повышает роль внешней политики и делает пограничное сотрудничество особенно значимым.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 16 государствами и имеет морские границы в Арктике, на Балтике, в Чёрном и Японском морях — это расширяет возможности торговли и усложняет контроль рубежей.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количестве сухопутных соседей России (16 государств).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формирования территории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сформировалась благодаря многовековому объединению земель, освоению Сибири, выходу к морям и включению новых регионов. Главные мотивы расширения — безопасность, торговля и природные ресурсы. Поэтому современная карта страны отражает и природное разнообразие, и исторические решения.
</a:t>
            </a:r>
            <a:endParaRPr lang="en-US" sz="33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2026-05-11T18:30:00Z</dcterms:created>
  <dcterms:modified xsi:type="dcterms:W3CDTF">2026-05-11T18:30:00Z</dcterms:modified>
</cp:coreProperties>
</file>