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сеть рек и озёр Европы складывается из климата, рельефа и ледникового прошлого.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Европы: водная карта континента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водные объекты Европы так важны
</a:t>
            </a:r>
            <a:endParaRPr lang="en-US" sz="250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тесно связала реки и озёра с жизнью людей: города, промышленность, сельское хозяйство и транспорт стоят у воды. Многие реки идут через несколько стран, поэтому их значение международное.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разнообразие рек и озёр Европы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Европы много ледниковых озёр, а реки обычно короче. Холодный климат и следы древнего оледенения сильно повлияли на форму и расположение водоёмов.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континента реки часто длиннее и текут спокойнее: им помогает равнинный рельеф. Потоки успевают «растянуться» по территории, собирая воду из больших районов.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преобладают горные реки: течение быстрее, встречаются пороги и сезонные паводки. Распределение водоёмов определяется осадками, высотой местности и тем, как работал ледник в прошлом.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Европы по длине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длину и страны, по которым текут самые протяжённые реки Европы.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реки сосредоточены в Восточной и Юго-Восточной Европе: там больше равнин и широкие речные бассейны.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Каспийскому морю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Волги — 3530 км. Она впадает в Каспийское море и формирует большой речной бассейн. Благодаря протяжённости река собирает воду с обширных территорий и делает регион водным «центром».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берегах Волги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— Казань, Самара, Саратов и Волгоград — стоят на Волге. Река связывает их между собой и с другими районами. Здесь удобно перевозить грузы и развивать хозяйство, потому что вода играет роль транспортного пути.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вода и рыба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используется для судоходства, гидроэнергетики, водоснабжения и рыбного хозяйства. На реке построены гидроузлы и водохранилища. Они помогают регулировать уровень воды и поддерживать работу транспорта и предприятий.
</a:t>
            </a:r>
            <a:endParaRPr lang="en-US" sz="1298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длинная река Европы
</a:t>
            </a:r>
            <a:endParaRPr lang="en-US" sz="29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— река, которая соединяет много стран
</a:t>
            </a:r>
            <a:endParaRPr lang="en-US" sz="272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проходит через 10 стран: его течение начинается в Германии и заканчивается в Чёрном море. На реке стоят крупные города и речные порты.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Многострановой характер Дуная делает его важным для торговли и связи государств, но требует согласованных правил охраны воды.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реки: Германия → Чёрное море; длина 2850 км; города Вена, Братислава, Будапешт, Белград, Русе — из условия. Численные доли на диаграмме в точном виде в условии не даны.
</a:t>
            </a:r>
            <a:endParaRPr lang="en-US" sz="8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реки Европы работают на разных этапах
</a:t>
            </a:r>
            <a:endParaRPr lang="en-US" sz="2947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«от истока к устью» и разные способы использования воды людьми.
</a:t>
            </a:r>
            <a:endParaRPr lang="en-US" sz="15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реки Западной и Центральной Европы «особыми»
</a:t>
            </a:r>
            <a:endParaRPr lang="en-US" sz="190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Эльба, Сена и Темза проходят через густонаселённые районы и крупные города. По ним перевозят грузы и связывают внутренние районы с морскими портами.
</a:t>
            </a:r>
            <a:endParaRPr lang="en-US" sz="124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поддерживают работу заводов и обеспечивают промышленным районам удобный доступ к воде. Вокруг развиваются предприятия, а также службы доставки и складские зоны.
</a:t>
            </a:r>
            <a:endParaRPr lang="en-US" sz="108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уязвимость к загрязнению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река к крупным городам и производствам, тем важнее контроль качества воды. Загрязнение быстро отражается на экосистемах и требует регулярных проверок.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городов и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крупных городов часто «привязана» к реке: транспорт, снабжение и торговля опираются на водный путь. Поэтому реки становятся частью повседневной экономики.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Пороги и водопады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Альпах, Пиренеях, Карпатах и Скандинавских горах реки часто короткие и быстрые. Они нередко образуют пороги и водопады, а русло проходит по узким долинам. Это создаёт яркие природные картины и сильный поток воды.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источник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течение горных рек выгодно для гидроэлектростанций: вода обладает хорошей «рабочей» энергией. Поэтому такие реки нередко используют для выработки электроэнергии. При этом важно учитывать природу долин и водных обитателей.
</a:t>
            </a:r>
            <a:endParaRPr lang="en-US" sz="1153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у рек и перевалов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Многоводные горные реки привлекают туристов: здесь есть красивые маршруты, виды и места для активного отдыха. В качестве примеров часто называют Рону, По, Инн и Тару. Также горные районы дают притоки для Рейна и Дуная.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Европы: коротко, быстро, многоводно
</a:t>
            </a:r>
            <a:endParaRPr lang="en-US" sz="21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площадь и главную особенность крупнейших озёр континента.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озёра сосредоточены в северной части Европы: там сохранились следы ледникового прошлого. 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 задания.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Европы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озёра Скандинавии, Финляндии и северо-запада России сформировались после таяния древнего ледника. Ледник выскоблил котловины, а затем вода заполнила их, создав целые цепочки водоёмов.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«следов» ледникового рельефа берега у таких озёр часто неровные: встречаются скальные выступы, бухты и разнообразные очертания береговой линии. На поверхности много островов.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заливы не случайны — они повторяют форму выработанных ледником углублений. Такой рельеф помогает разнообразить условия для жизни водных организмов и отдыха людей.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расчленённой береговой линии озёра удобны для рыболовства и туризма. В некоторых местах естественные протоки и укромные бухты делают их удобными и для судоходства.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происхождение северных озёр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озёр Европы по происхождению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влияет на экосистемы: ледниковые озёра обычно глубже и имеют сложную береговую линию, а карстовые часто зависят от подземных вод и режима осадков.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северные регионы лучше подходят для ледниковых форм, тогда как на юге и в известняковых районах чаще проявляются карстовые озёра. Речные типы тянутся вдоль крупных долин.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учебно-научные сведения по происхождению озёр Европы, без указания единого статистического источника (данные представлены как условные доли).
</a:t>
            </a:r>
            <a:endParaRPr lang="en-US" sz="8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6700" y="1295150"/>
            <a:ext cx="27075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Южной и Восточной Европы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Балатон (Венгрия)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Балатон — одно из самых известных озёр Центральной Европы и крупный туристический район. На его популярность влияет доступность берегов, развитая инфраструктура и относительно мягкий для региона водный режим.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Преспа (Балканы)
</a:t>
            </a:r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Преспа расположена на Балканах и связана с природоохранными задачами. Здесь уделяют внимание редким видам птиц и сохранению местообитаний, так как озеро служит важным звеном миграций.
</a:t>
            </a:r>
            <a:endParaRPr lang="en-US" sz="114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Скадарское озеро (между Черногорией и Албанией)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Скадарское озеро находится между Черногорией и Албанией и известно как важная территория для водоплавающих птиц. Озёрные берега и прибрежные зоны поддерживают богатую кормовую базу.
</a:t>
            </a:r>
            <a:endParaRPr lang="en-US" sz="107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Засушливость как главный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районах озёра сильнее зависят от засушливого климата. Колебания осадков и испарения заметно меняют уровень воды, температуру и условия для растений и животных.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рек и озёр Европы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виды хозяйственной нагрузки приводят к ухудшению состояния вод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 и устья крупных рек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Устья крупных рек часто образуют дельты или эстуарии, где пресная вода смешивается с морской. В таких зонах активны рыбы, птицы и водно-болотные растения, но экосистемы особенно уязвимы.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 рек вроде Дуная, Рейна и Волги страдают от загрязнения, осушения и подъёма уровня моря. Из-за этого меняются солёность, глубины и места гнездования, поэтому там нередко создают заповедные территории и развивают порты.
</a:t>
            </a:r>
            <a:endParaRPr lang="en-US" sz="15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Европы как транспортные коридоры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маршруты связывают внутренние районы с морскими портами. На практике грузопотоки особенно чувствительны к уровню воды и состоянию русла, поэтому навигация сезонно меняется.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концентрацию транспортной значимости вокруг Рейна и Дуная. Эти направления лучше всего «сшивают» промышленную зону с логистикой портов, обеспечивая регулярность перевозок.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качественные сведения о приоритетных внутренних водных путях Европы; значения представлены как условный индекс для визуального сравнения (точные объёмы по годам не приведены).
</a:t>
            </a:r>
            <a:endParaRPr lang="en-US" sz="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сети охраняемых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уровнях власти реки и озёра включают в национальные парки, заповедники и заказники. Это помогает ограничивать разрушительные воздействия и сохранять местообитания.
</a:t>
            </a:r>
            <a:endParaRPr lang="en-US" sz="1458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водно-болотных районах Дельты Дуная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Дуная рассматривается как один из крупнейших водно-болотных районов Европы. Здесь особенно важно поддерживать природный режим воды и беречь кормовые площади для птиц и рыб.
</a:t>
            </a:r>
            <a:endParaRPr lang="en-US" sz="1439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природоохранных программах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озёрных и речных экосистем действуют международные соглашения и природоохранные программы. Они координируют мониторинг и меры по снижению загрязнений.
</a:t>
            </a:r>
            <a:endParaRPr lang="en-US" sz="1336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водные территории Европы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меняют водный режим рек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Плотины, каналы, водохранилища и спрямление русел меняют естественное течение рек. Это даёт электроэнергию, помогает судоходству и позволяет накапливать воду для хозяйственных нужд.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нарушается природный ритм: уменьшаются весенние разливы, меняется перенос песка и ила. В результате сокращаются пойменные участки, где обычно развиваются растения и нерестятся рыбы.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природный режим воды нарушен, страдает разнообразие живых организмов. На многих реках Европы такие изменения выражены уже заметно, поэтому требуется контроль и восстановительные меры.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рек и озёр Европы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 реки, и озёра используются для отдыха и хозяйства, их роли различаются. Реки чаще обеспечивают постоянный транспорт, а озёра — более стабильные ресурсы для водоснабжения и рекреации.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диаграммы видно, что транспорт и производство энергии сильнее связаны с реками, тогда как озёрные условия чаще поддерживают отдых и промысел. Оба типа водоёмов дополняют друг друга.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учебных характеристик функций рек и озёр Европы; шкала значимости представлена как условная для наглядного сравнения.
</a:t>
            </a:r>
            <a:endParaRPr lang="en-US" sz="8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реках и озёрах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Европы различаются происхождением, размерами, формой и тем, как их используют люди. Крупные реки теснее связаны с транспортом и экономикой, а крупнейшие озёра чаще встречаются на севере и имеют ледниковое происхождение. Сохранение чистой воды и природных экосистем — общая задача всех стран континента.
</a:t>
            </a:r>
            <a:endParaRPr lang="en-US" sz="46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2026-05-11T21:03:13Z</dcterms:created>
  <dcterms:modified xsi:type="dcterms:W3CDTF">2026-05-11T21:03:13Z</dcterms:modified>
</cp:coreProperties>
</file>