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«Обломов»: роман о человеке, времени и выборе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человека, который так и не решился жить по-настоящему.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«Обломов» возник накануне реформ и точно уловил тревоги времени: судьбу дворянства, кризис привычного уклада и необходимость личной ответственности. Это роман, где быт, психология и социальный взгляд соединены в единую картину эпохи.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Гончарова в эпоху перемен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 — молодой дворянин, который живёт в Петербурге почти без движения и без ясной цели. Его существование словно остановилось до любого реального выбора.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Обломов как главный герой романа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определяют мечтательность, нерешительность и привычка откладывать дела. Даже необходимость действовать вызывает у него внутреннее сопротивление и усталость.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герой не сводится к образу лентяя. В нём есть мягкость, доброта и способность к искреннему чувству, из-за чего его образ выглядит особенно сложным.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показывает не только личный характер, но и трагедию нереализованных возможностей. Обломов понимает больше, чем делает, и именно в этом заключается его драма.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Обломовка как мир детства и источник характера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Покой, который воспитывает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Обломовка изображена как тихий усадебный мир, где время течёт медленно, а жизнь строится вокруг сытости, привычки и покоя. Здесь ребёнка берегут от любых усилий и волнений.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Опека, лишающая самостоятельности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воспитание формирует привычку жить без напряжения и ответственности. В памяти героя Обломовка остаётся тёплым и гармоничным местом, но именно она объясняет его будущую пассивность.
</a:t>
            </a:r>
            <a:endParaRPr lang="en-US" sz="176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«обломовщина»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среда и воспитание превращаются в жизненную инерцию героя.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Штольц противопоставлен Обломову прежде всего как человек действия. Он дисциплинирован, собран и умеет доводить начатое до результата, не теряя времени на колебания.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характер связан с практичностью, трудолюбием и ясной целью. В нём Гончаров показывает энергию обновления, которой не хватает обломовскому миру.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Штольц не просто «лучше» Обломова, а представляет иной способ существования. На его фоне особенно заметны слабость воли и зависимость от привычки у главного героя.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Штольц как контрастный образ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противопоставления романа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пары не просто украшают текст: они задают ритм повествования и раскрывают внутренний конфликт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 романе привычка и покой, тем слабее у Обломова способность к выбору и действию.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роман «Обломов» (1859)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появляется в романе как человек, способный вывести Обломова из состояния внутреннего сна. Она умна, требовательна и не принимает бездействие как норму.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Ильинская и возможность духовного пробуждения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отношение к жизни основано на развитии, самодисциплине и нравственной ответственности. Поэтому любовь у Гончарова связана не только с чувством, но и с ростом личности.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 рядом с Ольгой на время оживает, начинает размышлять о переменах и верить в новый путь. Однако этот подъём оказывается непрочным.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темпераментов и жизненных установок приводит к разрыву. Через этот сюжет роман показывает, что одного чувства недостаточно там, где нет внутренней готовности к действию.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6927" y="1479875"/>
            <a:ext cx="49242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и их роль в романе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раскрывает отдельную сторону темы романа и помогает увидеть её глубже.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строится как набор смысловых контрастов: каждый образ уточняет характер главного героя и его жизненный выбор.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роман «Обломов»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показывает, как духовная слабость становится образом жизни. В доме Обломова даже повседневность подчёркивает отказ от порядка, воли и собранности.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Захар — не просто слуга, а часть привычного уклада, где беспорядок кажется естественным. Между ним и барином существует многолетняя зависимость, основанная на инерции.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его поведение видно, что бездействие героя проявляется не в абстрактных рассуждениях, а в конкретных бытовых деталях: в запущенной квартире и бесконечно отложенных делах.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Захар и повседневный быт Обломова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Обломова по ходу романа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показывает не резкий перелом, а медленное ослабление воли, где краткий подъём не становится устойчивым изменением.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надежды оказывается временным: без внутреннего усилия энергия героя быстро возвращается к исходной слабости.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роман «Обломов» (1859).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890" y="1342450"/>
            <a:ext cx="2626220" cy="30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Петербург: город движения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Суета внешней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Гончарова живёт в ритме службы, визитов и карьерных расчётов. Здесь ценится движение, а бездействие выглядит почти вызовом обществу.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61793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как психологический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Обломова устроена иначе: полумрак, беспорядок, халат и диван создают замкнутое пространство. Интерьер словно фиксирует привычку героя к остановке времени и отказу от усилия.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7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
</a:t>
            </a:r>
            <a:pPr algn="ctr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публикации романа стал точкой, с которой читатели особенно ясно увидели, как промедление превращает жизнь в упущенный шанс.
</a:t>
            </a:r>
            <a:endParaRPr lang="en-US" sz="571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вышел в эпоху острых споров о переменах, поэтому тема откладывания звучала особенно остро для современников и остаётся понятной сегодня.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«Обломов», 1859.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жизненный путь Обломова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романа показывает движение героя от надежды к отказу от перемен.
</a:t>
            </a:r>
            <a:endParaRPr lang="en-US" sz="279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романа и их смысл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детали у Гончарова не просто описывают быт: они последовательно показывают, как внешний мир подстраивается под внутреннюю неподвижность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привычнее становится вещь, тем точнее она раскрывает психологию Обломова и его отказ от собранной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роман «Обломов».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вышло за пределы сюжета и стало обозначать не одну лень, а целый образ жизни: привычку откладывать решение, избегать труда и прятаться от ответственности.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слово «обломовщина» стало нарицательным
</a:t>
            </a:r>
            <a:endParaRPr lang="en-US" sz="2625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XIX века увидели в нём симптом болезни дворянской среды, где удобство и покой вытесняют активность, гражданскую позицию и потребность в обновлении.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термин сохраняется в языке как точное литературное понятие. Он помогает назвать духовную инерцию, которую можно узнать и в повседневной жизни, и в общественном поведении.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 и Штольц: два типа жизни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помогает увидеть не личную ссору, а столкновение двух жизненных моделей.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 воплощает зависимость от инерции, Штольц — дисциплину и движение; вместе они формируют главный конфликт романа.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роман «Обломов».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 литературной критике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современники увидели героя
</a:t>
            </a:r>
            <a:pPr algn="ctr" indent="0" marL="0">
              <a:lnSpc>
                <a:spcPct val="100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романа читатели и критики сразу узнали в Обломове не только частный характер, но и заметный общественный тип. В нём увидели признак усталости дворянской среды, которая теряет способность к переменам и внутреннему обновлению.
</a:t>
            </a:r>
            <a:endParaRPr lang="en-US" sz="1120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 и слово, ставшее формулой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Добролюбов в статье «Что такое обломовщина?» сделал образ героя ключом к пониманию целого явления. Так художественный персонаж превратился в точное название общественной болезни, связанной с пассивностью и отказом от действия.
</a:t>
            </a:r>
            <a:endParaRPr lang="en-US" sz="1039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Позднейшее чтение романа
</a:t>
            </a:r>
            <a:pPr algn="ctr" indent="0" marL="0">
              <a:lnSpc>
                <a:spcPct val="100000"/>
              </a:lnSpc>
              <a:buNone/>
            </a:pPr>
            <a:r>
              <a:rPr lang="en-US" sz="6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исследователи стали внимательнее говорить о внутреннем мире Обломова. Роман начали читать как глубокое психологическое исследование зависимости от привычки, страха усилия и постепенной утраты воли, а не только как социальную сатиру.
</a:t>
            </a:r>
            <a:endParaRPr lang="en-US" sz="10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романа для современного школьника
</a:t>
            </a:r>
            <a:endParaRPr lang="en-US" sz="2431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учит принимать решения, даже если они требуют усилия и риска. Без выбора намерения остаются только красивыми мыслями, не меняющими реальность.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Промедление
</a:t>
            </a:r>
            <a:pPr algn="r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 напоминает, что откладывание дел на потом постепенно становится привычкой. Чем дольше человек ждёт удобного момента, тем труднее ему начать действовать по-настоящему.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показывает, как удобство может незаметно подменить развитие. Когда спокойствие важнее цели, человек перестаёт замечать, что теряет силы и время.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Обломова помогает задуматься о будущем заранее. Она показывает, что жизненный путь складывается не сам по себе, а из ежедневных маленьких действий.
</a:t>
            </a:r>
            <a:pPr algn="ctr" indent="0" marL="0">
              <a:lnSpc>
                <a:spcPct val="100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траектория
</a:t>
            </a:r>
            <a:endParaRPr lang="en-US" sz="10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роман о человеке, который не сумел перейти к 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«Обломов» соединяет социальный анализ, психологическую точность и размышление о свободе выбора. Роман убеждает: без внутреннего усилия талант, доброта и мечта остаются нереализованными.
</a:t>
            </a:r>
            <a:endParaRPr lang="en-US" sz="372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2026-05-19T20:56:37Z</dcterms:created>
  <dcterms:modified xsi:type="dcterms:W3CDTF">2026-05-19T20:56:37Z</dcterms:modified>
</cp:coreProperties>
</file>