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его дроби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подсказывает, каким было целое.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эта тема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встречаются чаще, чем кажется: в пироге, дороге, классе или ленте. Они учат видеть связь между частью и целым и пригодятся позже для дробей и процентов.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дано в задаче и что нужно найти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обычно указана одна часть числа: например, половина, треть или четвёртая доля. По ней нужно понять, как было устроено целое.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показывает, на сколько равных частей разделили предмет или число, и сколько таких частей известно. Это помогает не перепутать данное с ответом.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сказано, что 3/4 числа равны 12, то 12 — только часть. Значит, нужно восстановить всё число, а не остановиться на найденном кусочке.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решения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выясняем часть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сколько частей известно в условии и какое значение они имеют. Это первый шаг к восстановлению целого.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одну долю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значение делят на число частей, которое показывает числитель дроби. Так узнают размер одной равной доли.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целое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доля умножается на знаменатель. Так из маленькой части снова получается всё число.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из пяти кусочков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полоску разделить на пять одинаковых частей и закрасить только две, сразу видно, что известна не вся длина. Одна часть остаётся спрятанной внутри схемы, но её легко найти по размеру закрашенных долей.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подсказывает ответ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отрезке удобно показывать, что каждая часть одинаковая. Когда две из пяти частей уже отмечены, можно сравнить их с целым и понять, сколько таких кусочков поместится в полном отрезке.
</a:t>
            </a:r>
            <a:endParaRPr lang="en-US" sz="1191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не даёт запутаться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помогает увидеть главное: часть всегда меньше целого. Ребёнок не теряет из виду, что известный кусочек — это только подсказка, а не вся длина, которую нужно найти.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полоска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сначала делят известное значение на это количество и находят размер одной доли.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задачи: 3/5 числа равны 15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три равные части, сначала узнают, сколько стоит одна часть. Без этого целое собрать не получится.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затем умножают найденную долю на это число и получают всё целое.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задачи: 1/5 числа равна 5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доля найдена, остаётся собрать все равные части вместе. Так ответ получается быстро и понятно.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с яблоками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треть корзины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сказано, что две трети корзины составляют 14 яблок. Значит, нужно сначала узнать, сколько яблок приходится на одну треть. Для этого 14 делят на 2 и получают 7.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восстанавливаем всю корзину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треть равна 7 яблокам, то вся корзина состоит из трёх таких частей. Умножаем 7 на 3 и получаем 21 яблоко — полный ответ, а не только его кусочек.
</a:t>
            </a:r>
            <a:endParaRPr lang="en-US" sz="9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нахождение числа по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от чтения условия до проверки ответа.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половину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половина числа, целое находят очень быстро: достаточно удвоить данное значение. Это самый короткий и удобный случай в таких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половина числа равна 18, то всё число равно 36. Здесь целое состоит всего из двух равных частей, поэтому ответ находится почти мгновенно.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хорошо тренируют внимание: важно помнить, что половина — это только одна из двух частей. Осталось лишь собрать вторую, совсем как в игре с зеркалом.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279" y="2055822"/>
            <a:ext cx="675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1117" y="3634590"/>
            <a:ext cx="675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треть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— это одна из трёх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значение одной трети, нужно понять, что целое разделено на три равные части. Значит, достаточно утроить известное число и получить весь ответ без лишних догадок.
</a:t>
            </a:r>
            <a:endParaRPr lang="en-US" sz="835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на 3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1/3 числа равна 9, всё число находится очень просто: 9 × 3 = 27. Треть всегда подсказывает, что целое в три раза больше одной части.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важно не перепутать часть и всё число. Известная треть — это только кусочек, а не весь «пирог». Проверка помогает убедиться, что ответ получился разумным.
</a:t>
            </a:r>
            <a:endParaRPr lang="en-US" sz="880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четверть и пятую часть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 числа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четверть, целое состоит из четырёх равных частей. Поэтому нужно умножить данное значение на 4 и получить всё число.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дана пятая часть, целое делится на пять одинаковых долей. Значит, найденное значение умножают на 5 и получают ответ.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1/5 числа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знаменатель, тем больше частей у целого. Поэтому четверть делит число на 4 части, а пятая часть — уже на 5.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решении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перепутать числитель и знаменатель. Тогда ребёнок ищет не то количество частей и получает ответ, который не подходит по условию задачи.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принять данную часть за целое и сразу записать её как ответ. Чтобы не попасть в такую ловушку, полезно после решения ещё раз прочитать условие.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подставить найденное число обратно в условие и посмотреть, получается ли указанная дробь. Если совпадение есть, решение, скорее всего, верное.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выполнить обратное действие: найти нужную часть от ответа и сравнить её с исходным значением. Так проверка становится надёжной, как замок на портфеле.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не совпал, нужно ещё раз проверить деление и умножение. Иногда ошибка прячется в одном маленьком числе, но портит весь ответ.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не одна, а несколько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найти целое, если в условии дана не одна доля, а сразу несколько равных долей числа.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единицами измерения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Метры и километры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пути известна в километрах, целое находят точно так же, как и в задачах со штуками. Главное — не забыть записать ответ с той же единицей измерения.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массу дробь может обозначать часть веса. Тогда сначала находят одну долю, а потом восстанавливают весь вес. Ответ записывают в килограммах или граммах.
</a:t>
            </a:r>
            <a:endParaRPr lang="en-US" sz="917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и часы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дана часть времени, удобно переводить её в одинаковые единицы. Например, четверть часа — это 15 минут. После вычисления весь промежуток времени легко восстановить.
</a:t>
            </a:r>
            <a:endParaRPr lang="en-US" sz="897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Литры и другие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может встречаться и в задачах про объём. Будь то литры, миллилитры или другие единицы, способ решения остаётся тем же: часть помогает найти целое.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приёмы для простых дробей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половина числа, достаточно удвоить данное значение. Это самый быстрый приём: две равные части складываются в одно целое почти без усилий.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дана треть числа, удобно мысленно утроить ответ. Так ребёнок быстро видит, что целое состоит из трёх одинаковых частей и становится в три раза больше одной доли.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четверти помогает учетверение: нужно умножить известную часть на 4. Такой устный счёт особенно полезен на уроке, когда хочется ответить быстро и без лишней писанины.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Пирог, который делится без ссор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удобно разрезать на равные кусочки, и сразу видно, какая часть дана в задаче. Если известен один кусок, можно легко представить всё целое и восстановить его по условию. Такой сюжет помогает не запутаться в дробях.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которая знает секрет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любит делиться на одинаковые части, особенно когда речь идёт о метрах и сантиметрах. Если известна лишь часть ленты, остальная длина находится по тому же правилу: сначала одна доля, потом вся лента целиком.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карандаши и кубики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можно пересчитать, отлично подходят для дробей. Яблоки в корзине, карандаши в пенале или кубики на столе помогают увидеть одинаковые части и быстро понять, сколько было всего. Математика тут становится почти как игра.
</a:t>
            </a:r>
            <a:endParaRPr lang="en-US" sz="101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сюжеты для задач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прочитать условие и понять, какая именно часть числа известна. Это помогает выбрать правильный способ решения и не перепутать данные.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восстанавливают всё число, умножая одну долю на знаменатель. Теперь из маленькой части снова собирается целый ответ, как пазл.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 одну долю: известное значение делят на число частей, которое показывает числитель. Так становится ясно, сколько стоит один кусочек целого.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проверяют результат по условию. Если дробь от найденного числа совпадает с данным значением, решение выполнено верно.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подсказывает целое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как по одной дроби можно восстановить всё число. Нужно найти одну долю, собрать целое и обязательно проверить ответ — и математика сразу становится понятнее.
</a:t>
            </a:r>
            <a:endParaRPr lang="en-US" sz="13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2026-05-24T11:19:00Z</dcterms:created>
  <dcterms:modified xsi:type="dcterms:W3CDTF">2026-05-24T11:19:00Z</dcterms:modified>
</cp:coreProperties>
</file>