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рядом, какие народы и сообщества представлены, и как это влияет на культуру и карту расселения.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населения: кто живёт в стране и почему это важно
</a:t>
            </a:r>
            <a:endParaRPr lang="en-US" sz="361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этнический состав населения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населения показывает, какие народы живут на территории, сколько их и какую долю они составляют. Для изучения используют переписи, опросы, данные о языке и месте проживания. Учитывают самоидентификацию и исторические территории расселения.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этнос, национальность, народ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 — общность людей, объединённая культурой, языком, историей и ощущением принадлежности. У таких групп обычно есть собственные традиции и способы сохранять память о прошлом.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географии и в переписи слово «национальность» часто понимают как этническую принадлежность человека, а не как гражданство. Человек может быть гражданином одной страны и относить себя к этносу другого народа.
</a:t>
            </a:r>
            <a:endParaRPr lang="en-US" sz="1243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человек способен знать несколько языков и всё равно выбирать, к какому народу относить себя. В многонациональных странах этносы живут по общим правилам государства, но сохраняют различия в культуре.
</a:t>
            </a:r>
            <a:endParaRPr lang="en-US" sz="1225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этнический состав меняется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причины действуют одновременно: например, переезд часто меняет не только численность, но и язык, которым начинают пользоваться в семье.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набор ключевых процессов. Наблюдаемые изменения долей народов зависят от сочетания демографических и миграционных факторов.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курсов географии населения; точные количественные доли зависят от страны и года наблюдения.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750353"/>
            <a:ext cx="4598400" cy="19948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народы мира: пример сравнения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примеры для сравнения. Также в качестве крупных этносов обычно рассматривают хиндустанцев, бенгальцев и арабы; важная оговорка — многие народы живут в нескольких государствах одновременно.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 небольшому числу примеров видно: крупные этносы распространены широко, а численность в разных странах может быть связана с историей границ и миграций.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справочные оценки численности этнических групп; конкретные значения различаются по методике переписей и классификации.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многонациональная страна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заметнее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разнообразие заметно в республиках, крупных городах и приграничных районах. В разных регионах сохраняются местные языки и традиции, что отражает особенности исторического расселения и жизни людей на конкретных территориях.
</a:t>
            </a:r>
            <a:endParaRPr lang="en-US" sz="1428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проживают более 190 народов. К крупнейшим группам относятся русские, татары, чеченцы, башкиры, чуваши, аварцы, армяне, удмурты и другие. Это делает страну особенно разнородной по культуре.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регионами связаны с тем, как заселяли территорию: где были торговые пути, крепости, хозяйственные центры, а где — границы и зоны переселений. История оставляет след в расселении людей.
</a:t>
            </a:r>
            <a:endParaRPr lang="en-US" sz="1332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играют природные условия и хозяйственная специализация: в одних местах люди селились и занимались сельским хозяйством, в других — промыслами или ремёслами. Это влияло на то, какие группы закреплялись в конкретных районах.
</a:t>
            </a:r>
            <a:endParaRPr lang="en-US" sz="1276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городах состав обычно смешанный из‑за учебы и работы: семьи приезжают из разных частей страны. В национальных республиках чаще сохраняются коренные народы, их язык и культурные традиции.
</a:t>
            </a:r>
            <a:endParaRPr lang="en-US" sz="1318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этнический состав различается по регионам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этнический состав населения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и анализ ответов показывают численность и доли народов по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разнообразие и крупные города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люди чаще пересекаются в школе, транспорте, на рынках и в районах новой застройки, поэтому разные языки и традиции становятся частью повседневности.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условной схеме видно: приток из разных мест делает города более разнообразными и динамичными, а взаимодействие ускоряет культурный обмен.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модель; точные доли зависят от конкретного города и года наблюдения.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43485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7042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64985"/>
            <a:ext cx="239100" cy="1912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признак этнической группы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передавать традиции, фольклор и семейную память. Когда дома говорят на родном языке, людям проще поддерживать связь с обычаями своего народа.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или несколько языков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народов один основной язык, а у других — несколько. Их используют дома, в школе или в общественной жизни, поэтому языковая картина бывает разной даже внутри одной общности.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и язык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и язык общения не всегда совпадают: человек может учиться и работать на одном языке, а дома использовать другой. В многонациональной стране важно уважать оба подхода.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1562" y="1733225"/>
            <a:ext cx="2528375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сравнивает, как устроено этническое разнообразие в разных государствах, и приводит характерные примеры. Кратко показано, что «многонациональность» проявляется по-разному: где-то есть преобладающая группа, а где-то — очень широкий набор народов и языков.
</a:t>
            </a:r>
            <a:endParaRPr lang="en-US" sz="1189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стран многонациональность связана с историей заселения и миграциями; важную роль играет то, как государство защищает равные права жителей разных групп.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географических формулировок; точные цифры по численности народов зависят от года переписи и методики учета.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многонациональных стран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как «живая карта» 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народных праздников музыка и обряды собирают людей из разных семей и поколений. На улицах появляются орнаменты, особые блюда и традиционные игры. Такие события помогают почувствовать, как история народа передаётся без учебника — через привычки, песни и совместные действия.
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одежда: узор, который многое рассказывает
</a:t>
            </a:r>
            <a:pPr algn="l" indent="0" marL="0">
              <a:lnSpc>
                <a:spcPct val="90000"/>
              </a:lnSpc>
              <a:buNone/>
            </a:pPr>
            <a:r>
              <a:rPr lang="en-US" sz="155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костюмы отличаются покроем, тканями и орнаментами, которые часто связаны с местными природными условиями и ремёслами. Вышивка и детали могут подсказывать регион происхождения и семейные традиции. Поэтому даже обычный наряд на празднике становится частью культурной памяти.
</a:t>
            </a:r>
            <a:endParaRPr lang="en-US" sz="155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народов на практике: праздники, одежда и повседневные традиции
</a:t>
            </a:r>
            <a:endParaRPr lang="en-US" sz="22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этническую культуру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Устойчивее сохраняются традиции, когда дети слышат язык дома и регулярно участвуют в семейных и местных праздниках.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язык и традиции используются в повседневности, их легче передать следующему поколению, даже при переменах в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школьные выводы по факторам сохранения культуры; точные проценты в учебных материалах могут различаться в зависимости от источника и методики.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переезжают внутри страны или в другие государства, и вместе с ними меняется состав жителей городов и районов. Это заметно, когда приезжие выбирают учёбу, работу или переезд к семье.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новые этнические связи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приносит новые языки и привычки: формируются новые магазины, кафе с «домашней» кухней, кружки и сообщества по интересам. Так появляются дополнительные возможности общения и взаимопомощи.
</a:t>
            </a:r>
            <a:endParaRPr lang="en-US" sz="1167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районе могут соседствовать семьи разных национальностей. В школе и детских секциях чаще учатся дети с разным культурным опытом, и это расширяет круг общения.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усиливаются связи между территориями: люди поддерживают контакты с «родными» местами, участвуют в праздниках и вместе организуют мероприятия. Поэтому общество становится разнообразнее и динамичнее.
</a:t>
            </a:r>
            <a:endParaRPr lang="en-US" sz="11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мирного сосуществования народов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условий спокойной жизни в многонациональном обществе (логическая схема)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1343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79585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0033"/>
            <a:ext cx="221100" cy="19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460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этнический состав важен для государства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школ и программ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о народах можно продумывать школьные материалы и программы, включая поддержку изучения языков. Это помогает сделать обучение понятным для разных семей.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родных языков и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об этнических группах нужна для культурных центров и мероприятий. Так государство помогает сохранять язык и традиции, когда они регулярно используются.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особенностей расселения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живут неравномерно, поэтому важно понимать, где кому особенно нужна помощь. Данные помогают корректно организовывать поддержку в регионах и на местах.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 и равные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этнического состава помогает контролировать, чтобы все жители получали равные права. Это снижает риск дискриминации и поддерживает доверие между группами.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62914" y="1676050"/>
            <a:ext cx="3203473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для анализа этнического состава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данные используют в школьных и научных работах, что именно они отражают и зачем нужны для общей картины. Краткая сноска подчёркивает: важны несколько показателей вместе.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показателей помогает не «угадать» состав, а объяснить, где и почему он отличается, и как меняется со временем.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принципы анализа на основе данных переписей и статистики; методики расчётов могут различаться.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доля народов во времени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переписей видно, что изменения часто идут неравномерно: одни группы растут, другие сокращаются, третьи держатся более стабильно.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долей объясняется демографией и миграцией, поэтому выводы лучше делать на основе нескольких временных точек.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модель по данным переписей; в реальных исследованиях значения зависят от страны и выбранных лет переписи.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не остаётся одинаковым: на него влияют история региона, миграции, рождаемость и переселения. Поэтому сравнение переписей даёт картину изменений во времени.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Многонациональность встречается во многих странах мира и особенно заметна в крупных государствах. Там рядом живут разные народы, а различия могут проявляться в языке и традициях.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изучать этнический состав, используют карты, таблицы, результаты переписей и данные о языках. Такое понимание помогает точнее видеть, чем отличаются регионы страны.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об этническом составе населения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этническое разнообразие как часть географии 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населения отражает историю заселения и особенности расселения людей, помогая понять различия регионов. Это становится ценностью при равноправии, уважении традиций и взаимном знании культур.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2026-05-13T21:10:28Z</dcterms:created>
  <dcterms:modified xsi:type="dcterms:W3CDTF">2026-05-13T21:10:28Z</dcterms:modified>
</cp:coreProperties>
</file>