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безопасности начинается с точных понятий.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теоретические положения и понятия ОБЗР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понятий — основа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ОБЗР учит не только узнавать угрозы, но и точно описывать их, оценивать риск и выбирать защитные действия. Без общего понятийного языка невозможно уверенно действовать в неопределенной обстановке.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37" y="1589199"/>
            <a:ext cx="330525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как основная единица теоретического мышления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выделяет то, что объединяет разные явления безопасности, и помогает увидеть не случайные детали, а устойчивые свойства угроз, защитных мер и последствий.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понятия раскрывает его смысл: какие признаки считаются существенными. Именно поэтому термины «риск», «профилактика» или «эвакуация» нельзя подменять бытовыми словами.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понятия показывает, сколько объектов оно охватывает. Например, понятие «чрезвычайная ситуация» включает разные виды опасных событий, а не один отдельный случай.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практикой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понятия школьник связывает теорию с реальными действиями: распознает угрозу, соотносит ее с уровнем риска и выбирает адекватный способ защиты.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ОБЗР опираются на устойчивый набор понятий: угроза, риск, защита, авария, ЧС, профилактика, эвакуация. Он нужен для точного анализа жизненных ситуаций.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закрепляет за понятием строгое учебное значение и убирает двусмысленность. Благодаря этому одинаковые слова в разных ситуациях понимаются одинаково.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и определение в школьном курсе ОБЗР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раскрывает смысл через существенные признаки. Оно показывает, к какому роду явлений относится объект и чем он отличается от близких понятий.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ЧС, сигналов оповещения и мер защиты точность формулировок особенно важна: ошибка в слове может привести к ошибке в действии.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49057"/>
            <a:ext cx="3287100" cy="16628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теоретические элементы курса ОБЗР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образуют общий понятийный каркас курса и помогают связывать описание опасности с практическими решениями.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модели и закономерности работают вместе: они не просто называют явления, а помогают понять их структуру и выбрать безопасное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понятийный аппарат ОБЗР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теоретическая основа безопасности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ОБЗР соединяет описание угроз с объяснением их причин и выбором мер защиты.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дает не отдельный элемент, а их согласованность: она позволяет прогнозировать последствия и действовать осознанно.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курса ОБЗР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исходных понятий к логике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схема начинается с исходных понятий и признаков опасной ситуации. Затем она связывает источник угрозы, возможные последствия и способы защиты в одну понятную последовательность.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теоретическая схема в ОБЗР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упрощения к безопасному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не копирует реальность буквально, а выделяет главное. Поэтому схема помогает увидеть ключевые связи между риском и мерами безопасности без лишних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в ОБЗР — это достоверно установленное событие или результат измерения. Он не зависит от мнения ученика и опирается на наблюдение, статистику или официальные данные.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наблюдение и проверяемая информация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сам по себе еще не дает вывода. Чтобы понять ситуацию, факты сопоставляют, проверяют и объединяют в более широкую картину рисков.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фактам относят сведения о травматизме, пожарах, дорожно-транспортных происшествиях и природных явлениях. Они показывают, какие угрозы встречаются чаще и чем они опасны.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совокупность проверенных данных лежит в основе правил безопасного поведения. Чем надежнее информация, тем точнее рекомендации и тем меньше вероятность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наблюдения к правилу безопасного поведения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в ОБЗР: от фактов и анализа к устойчивому правилу действия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в ОБЗР помогает проверить предположение о причине опасной ситуации или о более безопасном способе действий. Она направляет поиск решения, а не подменяет его.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Гипотеза, закономерность и правило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показывает, что между условиями и последствиями существует устойчивая связь. Например, систематическое нарушение правил обычно ведет к росту травматизма и ошибок.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 переводит знание в конкретную норму поведения. Оно применяется в школе, дома, на улице и в чрезвычайных обстоятельствах, когда решение нужно принимать быстро.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знаний в ОБЗР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опирается на предыдущий и делает знания о безопасности более точными, проверяемыми и применимыми в реальных жизненных ситуациях.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наблюдений к правилам повышает качество решений и помогает действовать не интуитивно, а обоснованно.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курса ОБЗР; учебная классификация уровней знания.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различать типы опасностей, сравнивать чрезвычайные ситуации и точнее связывать причины происшествий с мерами предупреждения.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Категории, которые организуют материал курса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задают общий каркас темы: они позволяют объединять разрозненные сведения об угрозах, защите и последствиях в единую систему понятий.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особенно важно: категории помогают быстро ориентироваться в учебном материале и переносить знания из теории в безопасное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с понятиями в теме безопасности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мышления, используемые при изучении и анализе ситуаций безопасности.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помогают не только описывать опасность, но и переходить от отдельных случаев к устойчивым практическим выводам.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методика обучения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и идеализация в моделировании опасностей
</a:t>
            </a:r>
            <a:endParaRPr lang="en-US" sz="2337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позволяет сосредоточиться на существенных признаках опасной ситуации и убрать второстепенные детали. Так становится легче увидеть источник угрозы, путь ее развития и возможные средства защиты.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 создает упрощенную модель, удобную для обучения и анализа: схему эвакуации, план действий при ЧС или условную карту объекта. Она не копирует реальность, а делает ее понятнее.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к частному: иерархия понятий безопасности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уровень понятия, тем конкретнее становятся признаки угрозы, способы оценки обстановки и выбор безопасного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понятий помогает переходить от общих категорий к точным решениям в конкретной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курса ОБЗР; структурирование понятий по степени общности.
</a:t>
            </a:r>
            <a:endParaRPr lang="en-US" sz="7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выражает основную идею безопасности и задает ориентир для всех последующих решений, например приоритет сохранения жизни, здоровья и достоинства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Принцип, правило и норма в ОБЗР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конкретизирует принцип в типичной ситуации и показывает, что именно нужно делать: соблюдать дистанцию, выполнять команды, использовать средства защиты.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закрепляет допустимый порядок действий в школе, дома и в общественных местах, чтобы поведение оставалось предсказуемым и безопасным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теоретического положения о безопасности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обучения ОБЗР: от предположения к проверке на основе наблюдений и корректировке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система и структура в описании опасной ситуации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передает главные свойства опасной ситуации в упрощенном виде, чтобы можно было быстро понять логику развития событий и выбрать подходящий способ реагирования.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человека, среду, источник угрозы и средства защиты. Связи между этими элементами показывают, как меняется уровень безопасности в конкретной обстановке.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раскрывает внутреннее устройство системы и помогает увидеть, какие элементы критичны, а какие играют вспомогательную роль при возникновении опасности.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моделям и структурам учащиеся лучше понимают план эвакуации, схему объекта и последовательность действий, не теряя из виду реальную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понятий ОБЗР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терминологии и их влияние на оценку угроз и выбор безопасного поведения.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понятий напрямую влияет на качество анализа ситуации: чем яснее термин, тем надежнее решение и безопаснее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и основы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безопасности: от понятий к действию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понятия ОБЗР связывают наблюдения, оценки и правила в единую систему. Именно поэтому точный язык помогает распознавать угрозы, понимать их причины и выбирать безопасное поведение.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2026-05-21T06:17:14Z</dcterms:created>
  <dcterms:modified xsi:type="dcterms:W3CDTF">2026-05-21T06:17:14Z</dcterms:modified>
</cp:coreProperties>
</file>