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векторов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Число, угол, направление: разбираем скалярное произведение шаг за шагом.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появляется скалярное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встречается в геометрии, координатах и физике. Здесь важно понять три вещи: это число, оно связано с углом и удобно считается по координатам.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73325" y="263525"/>
            <a:ext cx="79941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измерять согласованность направлений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099650" y="1171200"/>
            <a:ext cx="75678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согласованности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даёт численную оценку того, насколько два вектора направлены похоже. Оно позволяет сравнивать не только длины, но и взаимное расположение направлений.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99650" y="2353600"/>
            <a:ext cx="75678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про угол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знаку результата можно понять, острый угол между векторами или тупой, а также заметить перпендикулярность. Это особенно полезно в геометрических задачах.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099650" y="3529875"/>
            <a:ext cx="75678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расчёт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векторы задаются координатами, вычисление становится простым и точным. Достаточно перемножить соответствующие координаты и сложить результаты.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 векторах и координатах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277700" y="1530808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описывает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задаёт направление и длину, поэтому его удобно изображать стрелкой. Для работы со скалярным произведением важно помнить, что у вектора есть обе эти характеристики.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77700" y="254795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координатах вектор записывают как пару или тройку чисел: (x; y) или (x; y; z). По ним можно быстро находить длину и сравнивать векторы.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277700" y="356510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не имеет направления, поэтому с ним нужно быть осторожным. Он полезен как особый случай, но угол с ним не рассматривают.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скалярное произведение равно нулю, векторы перпендикулярны и образуют прямой угол.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важный признак взаимной перпендикулярности ненулевых векторов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скалярного произведения для ненулевых векторов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67100" y="767001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остром угле скалярное произведение положительно. Чем меньше угол между векторами, тем больше его значение при одинаковых длинах, потому что направления согласованы сильнее.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267100" y="2005032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прямом угле результат равен нулю. Это означает, что векторы не имеют общего направления и образуют точную перпендикулярность.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100" y="3225497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тупом угле скалярное произведение отрицательно. Векторы в этом случае в целом направлены в разные стороны, поэтому их согласованность уменьшается.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смысл: знак и величина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8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a·b = |a|·|b|·cosφ связывает число, длины и угол. Она показывает, что скалярное произведение зависит не только от размеров векторов, но и от их направления.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9552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1772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угла показывает, какая часть одного направления совпадает с другим. Если cosφ близок к 1, векторы почти сонаправлены; если к 0, они перпендикулярны.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73606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косинуса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9985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запись особенно полезна в задачах на угол. Зная длины и скалярное произведение, можно найти cosφ и затем определить сам угол.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5169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через длины и угол
</a:t>
            </a:r>
            <a:endParaRPr lang="en-US" sz="2500" dirty="0"/>
          </a:p>
        </p:txBody>
      </p:sp>
      <p:sp>
        <p:nvSpPr>
          <p:cNvPr id="16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570287"/>
            <a:ext cx="4894200" cy="15618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важные ситуации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случая помогают быстро понять результат скалярного произведения без лишних вычислений.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результата сразу подсказывает взаимное расположение векторов.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скалярного произведения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через координаты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расчёт для векторов на плоскости и в пространстве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положительный, угол между векторами острый, значит направления частично совпадают.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в примере с векторами (2; 3) и (4; 1)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по формуле координат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результат показывает, что векторы направлены в целом в разные стороны.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-1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получается, когда угол между векторами тупой.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условия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свойства помогают преобразовывать выражения и считать быстрее, не расписывая каждое действие отдельно.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свойства делают вычисления удобнее.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скалярного произведения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425350" y="263525"/>
            <a:ext cx="42420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означает перпендикулярность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851675" y="1714500"/>
            <a:ext cx="38157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скалярное произведение равно нулю, а оба вектора ненулевые, значит между ними прямой угол. Это главный признак перпендикулярности, которым часто пользуются в геометрических задачах.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1675" y="3084925"/>
            <a:ext cx="38157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ноль особенно удобна в координатах: достаточно подставить числа в формулу x1×2 + y1y2 и получить ответ. Так можно найти неизвестную координату или быстро убедиться в перпендикулярности.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0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неизвестное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векторов (2; k) и (3; -4) записываем условие перпендикулярности: 2·3 + k·(-4) = 0. Из этого уравнения находят k, которое делает угол между векторами прямым.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0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векторов (-1; 5) и (5; 1) считаем: (-1)·5 + 5·1 = -5 + 5 = 0. Нулевой результат сразу показывает, что векторы перпендикулярны.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задачи на перпендикулярность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длиной вектора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3687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вектора на самого себя всегда неотрицательно и равно квадрату его длины: a·a = |a|². Это связывает координаты с привычным понятием расстояния.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95521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длины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21772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координаты вектора, можно сначала найти a·a, а затем извлечь квадратный корень. Так получают длину без отдельного чертежа и измерений.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606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через корень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99857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связь особенно полезна в координатных задачах: вместо поиска длины по рисунку достаточно аккуратно посчитать по координатам. Геометрический смысл при этом сохраняется полностью.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51691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задачах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67025"/>
            <a:ext cx="3316200" cy="20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 произведению находят длину и отношения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267100" y="767001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по координатам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координаты вектора, его длину удобно находить через произведение самого на себя. Такой способ особенно полезен, если рисунка нет или он дан схематично.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67100" y="2005032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направлений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векторов одинаковые длины, то большее скалярное произведение означает меньший угол между ними. Значит, направления согласованы сильнее, чем у пары с меньшим значением.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267100" y="3225497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скалярному произведению можно не только считать, но и делать выводы о взаимном расположении векторов. Это помогает решать задачи быстрее и понимать ответ геометрически.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угол между векторами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 произведения и длин к косинусу и углу.
</a:t>
            </a:r>
            <a:endParaRPr lang="en-US" sz="191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координат к ответу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шаге векторы уже даны в координатах, поэтому остаётся аккуратно подставить числа. Скалярное произведение сразу даёт значение 1, а длины — 1 и √2. После этого угол узнаётся по знакомому значению косинуса.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работает на практике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удобен для тренировки: он показывает весь путь от пары координат до геометрического вывода. Формула не просто считает, а переводит числовой результат в понятный угол на плоскости.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угол в числах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вектор лежит вдоль оси, а второй наклонён вверх, формула показывает это без чертежа. Здесь получается cosφ = 1/√2, а значит, угол между векторами равен 45°.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нахождения угла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80" y="3512438"/>
            <a:ext cx="222188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в координатах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перпендикулярности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нужно проверить, образуют ли два вектора прямой угол. Для этого подставляют координаты в формулу и смотрят, получится ли ноль без лишних преобразований.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неизвестной координаты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других задачах неизвестной бывает одна координата. Тогда записывают условие через скалярное произведение и решают простое уравнение, получая нужное значение.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угла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требуется найти угол между векторами по их координатам. Здесь сначала вычисляют скалярное произведение, потом длины, а затем используют формулу для косинуса.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делает векторы понятными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объединяет длину, угол и направление в одном удобном инструменте. Оно помогает быстро проверять перпендикулярность, находить углы и решать задачи в координатах.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2026-07-27T06:12:45Z</dcterms:created>
  <dcterms:modified xsi:type="dcterms:W3CDTF">2026-07-27T06:12:45Z</dcterms:modified>
</cp:coreProperties>
</file>