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вместо повторяющихся имён и названий.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них не обойтись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делают английскую речь короче и понятнее: они заменяют повторяющиеся слова, помогают не путать участников действия и подсказывают, кто что делает в 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личных местоимений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подлежащего и дополнения с переводом и числом.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you и it форма не меняется, а у остальных есть разные формы для подлежащего и дополнения.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личных местоимений.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обозначает самого говорящего и всегда пишется с заглавной буквы, даже внутри предложения. Это правило легко запомнить и важно соблюдать в любом тексте.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выполняет действие, используется I: I am 11. Здесь оно стоит перед глаголом и отвечает на вопрос «кто?».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или предлога нужна форма me: The teacher called me. Для начинающих это одна из самых заметных пар в английском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You: одна форма для единственного и множественного числа
</a:t>
            </a:r>
            <a:endParaRPr lang="en-US" sz="2471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означает и «ты», и «вы». В английском языке для второго лица не выделяют отдельные формы по числу, поэтому слово остаётся одинаковым.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роли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может быть подлежащим и дополнением: You are my friend. I saw you yesterday. Форма не меняется, меняется только место в предложении.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имеется в виду, понятно из ситуации и контекста. Поэтому при чтении важно смотреть не на форму слова, а на смысл всего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 лицам и числам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распределяются формы по лицам и как меняются объектные варианты.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исключения — I/me и неизменяемое you; у третьего лица формы различаются по роду и числу.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форм личных местоимений английского языка; дата не требуется.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it: местоимения третьего лица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she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употребляется, когда речь идёт о мальчике или мужчине, а she — о девочке или женщине. Эти формы помогают точно назвать участника действия без повторения имени.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it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используют для предметов, животных, если пол не важен, а также для явлений, времени и расстояния. Это делает английские предложения короче и естественнее.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cold. It is five o’clock. The dog is sleeping. В таких случаях местоимение заменяет уже известное слово и не перегружает предложение.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формы: me, him, her, us, them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формы обычно стоят после действия: They helped me. Слово показывает, на кого направлено действие, поэтому форма подлежащего здесь не подходит.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тоже требует объектной формы: for her, to us, with them. Это удобный способ проверить, какая форма нужна в предложении.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him, she и her, we и us часто путают, потому что звучат похоже. Запоминать нужно не звучание, а место слова в предложении.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правильная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отвечает на вопрос «кто?», берётся форма подлежащего. Если отвечает на вопрос «кого? кому?», нужна объектная форма: me, him, her, us, them.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местоимение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роли слова, числу и месту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it: предметы, животные и ситуации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точные фразы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it английские предложения звучат легче и не повторяют одно и то же слово. Это особенно полезно в чтении, письме и коротких диалогах.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часто используется в безличных предложениях о погоде, времени и расстоянии: It is cold. It is five o’clock. Такая форма помогает говорить естественно.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животные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заменяет названия предметов и животных, если пол животного не важен. Так предложение становится короче: The cat is sleepy. It is on the sofa.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дополнение в примерах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местоимения зависит от его роли в предложении: перед глаголом нужна одна форма, после глагола или предлога — другая.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меняется, когда оно становится дополнением: him, us, me, it. Позиция в предложении помогает быстро выбрать правильный вариант.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базовым правилам употребления личных местоимений в английском языке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глагол to be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to be личные местоимения образуют самые простые предложения: I am, you are, he is, she is, it is, we are, they are. Эти формы легко запомнить и сразу использовать в 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запоминания связок важно узнавать их в вопросах и коротких ответах. Чем чаще ученик видит I am и We are, тем быстрее он начинает строить предложения без 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они говорят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сообщать возраст, состояние, настроение и принадлежность. Например: I am twelve, We are ready, She is happy. С ними удобно описывать себя, друзей и ситуацию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употреблении местоимений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пары чаще всего путают ученики. Наиболее заметны ошибки в личных формах после глагола и в предложениях с предлогами.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проблемная зона — выбор между подлежащей и объектной формой. Отдельно важно помнить: I всегда пишется с заглавной буквы, а you не меняется.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при изучении личных местоимений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коротком диалоге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знакомит класс со своей семьёй. Она говорит: I am Anna. Затем показывает на брата и добавляет: He is my brother. Учитель улыбается, а ребята сразу понимают, кто есть кто.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 дети играют в футбол. Один ученик говорит: We play football. Потом учитель подходит ближе, и становится ясно: The teacher sees us. Простые местоимения помогают описать игру без лишних повторов.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вопросах и ответах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you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часто начинаются с глагола, а местоимение стоит рядом с ним: Are you ready? Такая форма звучит естественно и помогает быстро проверить состояние или готовность собеседника.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третьего лица в вопросах тоже используется привычный порядок слов: Does he like music? Can they swim? По местуимению сразу видно, о ком идёт речь и сколько людей имеется в виду.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местоимение повторяется, а затем ставится нужная форма глагола: Yes, I am. No, he doesn’t. Yes, they can. Это экономит слова и делает ответ точным.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сначала находит местоимение в вопросе, ему легче выбрать форму ответа. Такой способ особенно полезен в диалогах, где важно говорить быстро и без лишних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местоимение в предложении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3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четырёх шагах: действие, число, место в предложении и выбор формы после глагола или предлога.
</a:t>
            </a:r>
            <a:endParaRPr lang="en-US" sz="113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правил для запоминания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I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 всегда пишется с заглавной буквы, даже в середине предложения. Это простое правило помогает быстро замечать и правильно оформлять английский текст.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 и it относятся к третьему лицу единственного числа. Эти формы нужны, когда говорим об одном человеке, животном или предмете, не используя имя.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you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не меняется ни по числу, ни по роли в предложении. Одной и той же формой обозначают и «ты», и «вы», поэтому смысл определяется только по контексту.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после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и предлога обычно нужны me, him, her, us, them. Если слово стоит не первым, чаще выбирают объектную форму, а не подлежащую.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и they обозначают группу людей. We включает говорящего вместе с другими, а they указывает на людей или предметы, о которых говорят со 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местоимений в одном наборе примеров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короткие предложения, где одно и то же местоимение может стоять в роли подлежащего или дополнения. Это помогает увидеть разницу сразу в контексте.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не от самого слова, а от его места в предложении. Подлежащее и дополнение требуют разных вариантов, кроме you и it.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личных местоимений в английском языке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6556" y="1484375"/>
            <a:ext cx="184688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личных местоимений с другими темами грамматики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личных местоимений облегчает изучение притяжательных, возвратных и других частей грамматики. Так ученик постепенно переходит от простых фраз к более сложным предложениям.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естественной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местоимения использовать правильно, речь становится короче, точнее и естественнее. Это особенно заметно в диалогах, где повторять имя каждый раз уже не нужно.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личных местоимений строятся myself, yourself, himself, herself, itself, ourselves и themselves. Они нужны, когда действие возвращается к тому же лицу или группе.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помогают понять, как образуются my, your, his, her, its, our и their. Эти слова показывают принадлежность и часто используются в описаниях семьи, вещей и школьных предметов.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заменяют имена, сокращают фразы и помогают строить понятные предложения. Главное — помнить роль слова в предложении и не путать формы he/him, she/her, I/me и we/us.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личных местоимениях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2026-05-30T10:20:26Z</dcterms:created>
  <dcterms:modified xsi:type="dcterms:W3CDTF">2026-05-30T10:20:26Z</dcterms:modified>
</cp:coreProperties>
</file>