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 жизни: обзор и ключевые темы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ключевого уровня жизни, объединяющего структуры в целостные организмы.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организменного уровня в структуре живых систем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 связывает уровни органов и популяций, раскрывая процессы развития, размножения и эволюции живых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организменного уровня: определение и специфика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 представляет собой стадию, на которой клетки интегрируются в самостоятельную систему с высокой степенью структурной и функциональной целостности.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обладает механизмами регуляции внутренних процессов, обеспечивающими адаптацию и поддержание гомеостаза в изменяющейся среде.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уровень характеризуется наличием сложных межклеточных взаимодействий и специализированных тканей, формирующих органы и системы для жизнедеятельности.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свойства организмов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 гомеостаз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способны поддерживать внутреннее равновесие, регулируя обмен веществ и реакции на внешние воздействия. Например, гидра восстанавливает утраченные части тела через процессы регенерации.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наследственность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демонстрируют сложные формы поведения при размножении, обеспечивая передачу генетической информации следующему поколению.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осуществляют фотосинтез, преобразуя солнечную энергию в органические вещества, что является основой питания для многих организмов в экосистеме.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организмов из разных царств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виды кишечной палочки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Escherichia coli — распространённая бактерия, играющая важную роль в пищеварении и биотехнологиях. Несмотря на микроскопические размеры, она обладает всеобщими признаками жизни.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дуб обыкновенный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с мощной корневой системой, обеспечивающей фиксацию почвы, и листьями, осуществляющими фотосинтез — ключевой продуцент лесных экосистем.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мухомор красный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гриб известен своей яркой окраской и токсичностью. Выполняет функцию редуцента, разлагая органические вещества в лесных экосистемах.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организменного уровня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колоний волнокс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колонии одноклеточных водорослей, которые стали отправной точкой для развития многоклеточности и дифференцировки клеток.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хордовых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сложных нервных систем и органов чувств обеспечило новую степень адаптации и выживаемости.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губок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с примитивной организацией тканей, демонстрирующие первые шаги к специализированным структурам и координации функций.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организмов и расселение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биологической сложности позволил видам освоить разнообразные среды и увеличить численность, что повысило их устойчивость.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миллиона видов животных формируют самый богатый сегмент биоразнообразия на Земле, с преобладанием насекомых.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Численное и видовое разнообразие организмов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обеспечивает устойчивость экосистем и отражает долгую эволюцию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Catalogue of Life, GBIF, 2023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роли организмов в биосфере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потребляют органику, поддерживая энергетический обмен; их разнообразие обеспечивает динамичность и устойчивость экосистем.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такие как грибы и бактерии, разлагают мертвую органику, возвращая вещества в среду и способствуя круговороту веществ.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Продуценты, включая растения и цианобактерии, синтезируют органические вещества, являясь источником энергии для остальных уровней пищевой сети.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разных ролей поддерживает баланс в биосфере и способствует сохранению экологической стабильности.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и функции органов у организмов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растений и их значение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обеспечивают закрепление и водообеспечение, листья выполняют фотосинтез и газообмен, стебли транспортируют вещества и поддерживают структуру.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Опорно-двигательный аппарат и пищеварение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 кости позволяют передвижение, а желудок и кишечник обеспечивают переработку пищи и всасывание питательных веществ.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животных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у млекопитающих и жабры у рыб обеспечивают газообмен с окружающей средой, необходимый для энергообеспечения клеток.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 органов: совместная работа в организме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работают слаженно, регулируя процессы обмена веществ, поддерживая гомеостаз и обеспечивая адаптацию к изменениям среды.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координирует работу органов через импульсы, а эндокринная система регулирует функции при помощи гормонов.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дыхательная и кровеносная системы совместно обеспечивают кислородом ткани, поддерживая жизненно важные функции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одноклеточных и многоклеточных организмов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выполняют все жизненно важные функции одной клеткой, сочетая процессы метаболизма, размножения и адаптации. К ним относятся бактерии, амёбы и инфузории, способные существовать автономно.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состоят из клеток с различной специализацией, формируя ткани, органы и системы. Это обеспечивает более сложные регуляторные механизмы и позволяет им выживать в разнообразных средах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механизмы выживания организмов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для защиты и выживания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 животные развили колючки и защитную окраску как барьер от поедания. Например, колючки кактусов предотвращают доступ травоядных, а окраска хамелеонов помогает маскироваться в среде обитания.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стратегии выживания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периодическая спячка позволяют животным избегать экстремальных условий. Коллективная охота повышает эффективность добычи пищи, улучшая выживаемость групп животных в их среде.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механизмы приспособления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поддерживают постоянную температуру тела благодаря терморегуляции. Вегетативные растения в период зимнего покоя замедляют обмен веществ, чтобы пережить неблагоприятные условия.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30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организм: биотические и абиотические факторы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34987" y="1220917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включают взаимодействия с другими организмами, такими как конкуренты, паразиты и симбионты, влияя на рост и выживаемость. Например, паразитизм у насекомых ограничивает численность хозяев.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4987" y="2934460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охватывают физические условия среды — температуру, влажность и свет. Засуха препятствует росту растений, вызывая специфические физиологические реакции, направленные на сохранение воды и энергии.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организмов в формировании и функционировании экосистем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Продуценты, преимущественно растения и фотосинтезирующие микроорганизмы, создают органические вещества, обеспечивая основу пищевых цепей экосистем.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животные и некоторые микроорганизмы — потребляют органику, передавая энергию на следующие уровни трофической пирамиды и поддерживая динамику экосистем.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такие как бактерии и грибы, разлагают мёртвую биомассу, возвращая минеральные вещества в почву и замыкая круговорот веществ.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влияют на микроклимат и структуру среды, формируя естественные сообщества, что поддерживает баланс и устойчивость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взаимоотношений между организмами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характеризуется зависимостью паразита от хозяина, часто ухудшая здоровье последнего, как в случае гельминтов у человека или грибов-паразитов на деревьях.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при борьбе за ограниченные ресурсы, например, деревья соревнуются за свет, а животные — за пищу, что влияет на распределение популяций.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взаимовыгодное сосуществование, например, лишайники как союз гриба и водоросли или кишечная микрофлора, способствующая пищеварению у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организмов в биогеохимических циклах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организменного и популяционного уровней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формируются из особей одного вида, объединённых территорией и общим генофондом, отражая наследственные и экологические процессы.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и приспособляемость проявляются на уровне популяций, что важно для адаптации и эволюции конкретной группы организмов.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численности и структуры популяций зависят от физиологии и поведения особей, влияя на динамику и устойчивость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разнообразия организмов на устойчивость природы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снижает риск разрушения пищевых цепей при исчезновении отдельных видов, обеспечивая резервные механизмы поддержания баланса.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играют ключевую роль в размножении растений, их уменьшение негативно отражается на урожайности и структурной целостности растительных сообществ.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способствует стабилизации экосистем через распределение функций и перекрытие экологических ниш.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растительные сообщества формируют устойчивые фитоценозы, поддерживая почвенную структуру и микроклимат.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разнообразие организмов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утрата местообитаний приводят к сокращению численности многих видов, уменьшая биологическое разнообразие и нарушая экосистемные функции.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виды, занесённые человеком, изменяют структуру природных сообществ, конкурируя с местными организмами за ресурсы.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охраны, такие как Красная книга России, способствуют сохранению редких и исчезающих видов, поддерживая экологическое равновесие.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организменного уровня для жизни и устойчивости природы
</a:t>
            </a:r>
            <a:endParaRPr lang="en-US" sz="2991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 связывает клеточные структуры в целостные системы, обеспечивая сложные жизненные процессы. Его сохранение — основа устойчивости экосистем и здоровья всего живого на планете.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2026-05-10T07:01:51Z</dcterms:created>
  <dcterms:modified xsi:type="dcterms:W3CDTF">2026-05-10T07:01:51Z</dcterms:modified>
</cp:coreProperties>
</file>