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строение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— основа размножения и развития новых растений.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семян и их биологическая роль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впервые появились около 300 млн лет назад, обеспечив растениям выживание и распространение на суше. Они несут наследственность и запускают новый жизненный цикл растений.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— это репродуктивный орган, содержащий зародыш и питательные запасы. Оно гарантирует выживание и рост растения в неблагоприятных условиях.
</a:t>
            </a:r>
            <a:endParaRPr lang="en-US" sz="1045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— оператор жизни растений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защищают зародыш от внешних факторов и обеспечивают ему питание, что важно для успешного прорастания и формирования нового растения.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развитие зародыша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служат средством распространения растений, позволяя им занимать новые территории и сохранять вид на протяжении поколений.
</a:t>
            </a:r>
            <a:endParaRPr lang="en-US" sz="12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сохранение рода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семя и его главные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используются как продукты питания — зерновые, бобовые и орехи. Из них получают масла и специи, что обеспечивает разнообразие в рационе и промышленности.
</a:t>
            </a:r>
            <a:endParaRPr lang="en-US" sz="1245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сырьё для человека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помогают растениям выживать, расселяться и поддерживать биоразнообразие в природных сообществах по всему миру.
</a:t>
            </a:r>
            <a:endParaRPr lang="en-US" sz="1355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семян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семян получают лекарственные препараты и технические материалы, что делает их важным ресурсом в фармацевтике и промышленности.
</a:t>
            </a:r>
            <a:endParaRPr lang="en-US" sz="1378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и техническое применение
</a:t>
            </a:r>
            <a:endParaRPr lang="en-US" sz="1466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семян для человека и природы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внешнего строения семени
</a:t>
            </a:r>
            <a:endParaRPr lang="en-US" sz="264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кожура
</a:t>
            </a:r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наружное покрытие защищает внутренние ткани от повреждений и высыхания, создавая надёжный барьер.
</a:t>
            </a:r>
            <a:endParaRPr lang="en-US" sz="1472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для влажности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структуры на поверхности помогают контролировать проникновение воды, что важно для прорастания.
</a:t>
            </a:r>
            <a:endParaRPr lang="en-US" sz="1472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Микропиле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отверстие в кожуре, через которое семя поглощает воду для активации процессов роста.
</a:t>
            </a:r>
            <a:endParaRPr lang="en-US" sz="1600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Рубчик
</a:t>
            </a:r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от прикрепления семени к плодовой стенке, важный элемент для питания и укрепления семени.
</a:t>
            </a:r>
            <a:endParaRPr lang="en-US" sz="14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Кожура и её функции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Кожура состоит из нескольких слоёв клеток, эффективно защищающих зародыш от высыхания и вредных микроорганизмов, сохраняя жизнеспособность семени.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кожуры окрашены и содержат химические вещества, отпугивающие насекомых и животных, что увеличивает шансы семени на выживание.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миллионов
</a:t>
            </a:r>
            <a:endParaRPr lang="en-US" sz="6378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назад у растений появились семена, обеспечившие им уникальные защитные и питательные структуры для успешного размножения.
</a:t>
            </a:r>
            <a:endParaRPr lang="en-US" sz="1387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содержит зародыш и питательные ткани — эндосперм или семядоли, поддерживающие рост будущего растения.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2022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Зародыш: особенности строения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зародыша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включает корешок, стебелёк, почечку и одну или две семядоли, составляя зачаточные органы нового растения.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однодольных растений развивается одна семядоля, а у двудольных — две, что отражает различия в биологии и питании зародыша.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 типам растений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как запас питательных веществ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накапливает крахмалы, белки и масла, обеспечивая зародыш энергией во время прорастания.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однодольных растений эндосперм сохраняется долго, питая молодое растение до самостоятельного развития.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двудольных растений питательные вещества переходят в семядоли, а эндосперм постепенно рассасывается.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однодольными и двудольными семенами
</a:t>
            </a:r>
            <a:endParaRPr lang="en-US" sz="181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имеют одну семядолю и развитый эндосперм, а у двудольных семядоли — две и часто менее выраженный эндосперм.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влияют на способы питания зародыша и приспособленность к среде обитания.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растений,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Семядоли: роль в питании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Семядоли — это первые листья зародыша, выполняющие функцию запаса питательных веществ. У растений, таких как фасоль и горох, они крупные и содержат много крахмала и белков, обеспечивая энергией прорастающий побег.
</a:t>
            </a:r>
            <a:endParaRPr lang="en-US" sz="1567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однодольных растений, например, у пшеницы и кукурузы, имеется одна тонкая семядоля. Основная питательная роль в них принадлежит эндосперму, а семядоли помогают переходу к самостоятельному питанию проростка.
</a:t>
            </a:r>
            <a:endParaRPr lang="en-US" sz="1592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Рубчик и микропиле: структуры оболочки
</a:t>
            </a:r>
            <a:endParaRPr lang="en-US" sz="2247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Рубчик — это след на кожуре семени, где оно было прикреплено к плодовой стенке. Обычно он выглядит как светлый участок и играет роль в удержании семени до созревания.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Микропиле — небольшое отверстие в кожуре семени, через которое во время прорастания поступает вода. Это жизненно важное отверстие обеспечивает набухание и успешное начало развития зародыша.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строение семян фасоли и пшеницы
</a:t>
            </a:r>
            <a:endParaRPr lang="en-US" sz="2077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 различие в ключевых структурах семян фасоли и пшеницы, отражающих особенности их питания и развития.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сохраняет питание главным образом в семядолях, а пшеница — в эндосперме, что отражает различия в строении и развитии этих групп растений.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1155" y="1145650"/>
            <a:ext cx="3892389" cy="3997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00" y="351850"/>
            <a:ext cx="7294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семени: этапы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6799" y="1492225"/>
            <a:ext cx="42156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начинается с поглощения семенем воды, что вызывает набухание и размягчение кожуры. Затем оболочка разрушается, и появляется корешок, который закрепляется в почве.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46799" y="3159100"/>
            <a:ext cx="42156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происходит удлинение стебелька и появление первых листьев, что свидетельствует о начале самостоятельного роста растения. Для успешного прорастания необходимы тепло, влага, кислород и целостность семени.
</a:t>
            </a:r>
            <a:endParaRPr lang="en-US" sz="1567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прорастания семени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 указанием условий для успешного развития семени
</a:t>
            </a:r>
            <a:endParaRPr lang="en-US" sz="165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прорастание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Достаточная влажность почвы необходима для набухания семян и запуска метаболических процессов в зародыше.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температура, обычно 20–25 °C, способствует ускорению химических реакций, обеспечивающих рост ростка.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кислорода важно для дыхания зародыша, поскольку энергия нужна для его развития и деления клеток.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оболочки семени обеспечивает защиту зародыша от повреждений и предотвращает преждевременное высыхание или проникновение патогенов.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070"/>
            <a:ext cx="2030700" cy="1513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5450" y="1126070"/>
            <a:ext cx="2030700" cy="1513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6900" y="1126070"/>
            <a:ext cx="2030700" cy="151310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8350" y="1134344"/>
            <a:ext cx="2030700" cy="151310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0650" y="360022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образует крупные двудольные семена с крупными мясистыми семядолями. Они богаты крахмалом и белками, что обеспечивает энергию для прорастания и раннего развития растения.
</a:t>
            </a:r>
            <a:endParaRPr lang="en-US" sz="833" dirty="0"/>
          </a:p>
        </p:txBody>
      </p:sp>
      <p:sp>
        <p:nvSpPr>
          <p:cNvPr id="12" name="Text 1"/>
          <p:cNvSpPr txBox="1"/>
          <p:nvPr/>
        </p:nvSpPr>
        <p:spPr>
          <a:xfrm>
            <a:off x="54065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Фасоль: крупное двудольное семя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702100" y="360022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гороха имеют округлую форму и содержат две семядоли, которые служат источником питательных веществ. Это типичный пример двудольных растений.
</a:t>
            </a:r>
            <a:endParaRPr lang="en-US" sz="861" dirty="0"/>
          </a:p>
        </p:txBody>
      </p:sp>
      <p:sp>
        <p:nvSpPr>
          <p:cNvPr id="14" name="Text 3"/>
          <p:cNvSpPr txBox="1"/>
          <p:nvPr/>
        </p:nvSpPr>
        <p:spPr>
          <a:xfrm>
            <a:off x="270210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Горох: круглое семя с двумя семядолями
</a:t>
            </a:r>
            <a:endParaRPr lang="en-US" sz="1189" dirty="0"/>
          </a:p>
        </p:txBody>
      </p:sp>
      <p:sp>
        <p:nvSpPr>
          <p:cNvPr id="15" name="Text 4"/>
          <p:cNvSpPr txBox="1"/>
          <p:nvPr/>
        </p:nvSpPr>
        <p:spPr>
          <a:xfrm>
            <a:off x="4863550" y="360022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подсолнуха покрыты прочной темной кожурой, которая защищает богатые маслом запасы. Эти семена широко используются в пищевой промышленности.
</a:t>
            </a:r>
            <a:endParaRPr lang="en-US" sz="913" dirty="0"/>
          </a:p>
        </p:txBody>
      </p:sp>
      <p:sp>
        <p:nvSpPr>
          <p:cNvPr id="16" name="Text 5"/>
          <p:cNvSpPr txBox="1"/>
          <p:nvPr/>
        </p:nvSpPr>
        <p:spPr>
          <a:xfrm>
            <a:off x="486355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Подсолнух: семена с плотной черной кожурой
</a:t>
            </a:r>
            <a:endParaRPr lang="en-US" sz="1102" dirty="0"/>
          </a:p>
        </p:txBody>
      </p:sp>
      <p:sp>
        <p:nvSpPr>
          <p:cNvPr id="17" name="Text 6"/>
          <p:cNvSpPr txBox="1"/>
          <p:nvPr/>
        </p:nvSpPr>
        <p:spPr>
          <a:xfrm>
            <a:off x="7025000" y="360847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Кукурузное семя характеризуется наличием одной семядоли и большим эндоспермом, где аккумулируются крахмал и другие питательные вещества для роста зародыша.
</a:t>
            </a:r>
            <a:endParaRPr lang="en-US" sz="859" dirty="0"/>
          </a:p>
        </p:txBody>
      </p:sp>
      <p:sp>
        <p:nvSpPr>
          <p:cNvPr id="18" name="Text 7"/>
          <p:cNvSpPr txBox="1"/>
          <p:nvPr/>
        </p:nvSpPr>
        <p:spPr>
          <a:xfrm>
            <a:off x="7025000" y="284580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Кукуруза: однодольное семя с развитым эндоспермом
</a:t>
            </a:r>
            <a:endParaRPr lang="en-US" sz="1061" dirty="0"/>
          </a:p>
        </p:txBody>
      </p:sp>
      <p:sp>
        <p:nvSpPr>
          <p:cNvPr id="19" name="Text 8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20" name="Text 9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семян различных растений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семян к распространению
</a:t>
            </a:r>
            <a:endParaRPr lang="en-US" sz="2915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у семян клена позволяют им легко переноситься ветром на большие расстояния, расширяя ареал растения.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Ворсинки, как у одуванчика, создают плавучие облака пуха, обеспечивая семенам перенос ветром и попадание в разные среды обитания.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оболочка и клейкие поверхности семян, например, у подсолнечника и лопуха, помогают быть переносимыми водой или животными, что способствует расселению.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особенностей строения семян способствует селекционерам в создании новых сортов с улучшенными свойствами, такими как устойчивость к болезням и высокая продуктивность, что важно для сельского хозяйства.
</a:t>
            </a:r>
            <a:endParaRPr lang="en-US" sz="1411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повышение урожайности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жизнеспособности и структуре семян применяются при восстановлении редких растений и оптимизации агротехнологий, что помогает поддерживать биоразнообразие и повышать эффективность посевов.
</a:t>
            </a:r>
            <a:endParaRPr lang="en-US" sz="141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 и агротехника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строении семян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строения семян в природе и 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семян играет ключевую роль в развитии растений и сохранении биоразнообразия. Эти знания необходимы для успешной агрономии, экологии и биотехнологий.
</a:t>
            </a:r>
            <a:endParaRPr lang="en-US" sz="379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2026-05-08T13:05:34Z</dcterms:created>
  <dcterms:modified xsi:type="dcterms:W3CDTF">2026-05-08T13:05:34Z</dcterms:modified>
</cp:coreProperties>
</file>