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Continuous: действие в процессе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прошлом, которое ещё продолжалось и создавало фон событий.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Past Continuous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нужен, когда важно показать действие в развитии: оно уже шло в прошлом. Это время особенно полезно, если нужно описать фон, длительность или момент, на котором что-то произошло.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Мини-диагностика: выбери время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процесс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 reading when mum called. Чтение продолжалось, а звонок произошёл один раз и прервал действие.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момент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was cooking at 7 pm. Важен именно процесс в конкретный момент прошлого.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прошлое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played football yesterday. Здесь речь о завершённом событии, а не о действии в развитии.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уже шло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уже длилось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делал домашнее задание, и этот процесс ещё не закончился. Именно такая длительность помогает выбрать Past Continuous, когда главное — что действие уже было в разгаре.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нарушило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внезапно выключился — это короткое событие, которое просто произошло в один момент. Сопоставление длинного и короткого действия делает смысл времени очень наглядным.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 момент прошлого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4"/>
            <a:ext cx="40512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 внезапность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were playing outside when it started to rain. Игра длилась, а дождь начался внезапно. Past Continuous показывает, что происходило в тот самый момент.
</a:t>
            </a:r>
            <a:endParaRPr lang="en-US" sz="1460" dirty="0"/>
          </a:p>
        </p:txBody>
      </p:sp>
      <p:sp>
        <p:nvSpPr>
          <p:cNvPr id="9" name="Text 3"/>
          <p:cNvSpPr txBox="1"/>
          <p:nvPr/>
        </p:nvSpPr>
        <p:spPr>
          <a:xfrm>
            <a:off x="4831181" y="1261124"/>
            <a:ext cx="40512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в момент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 walking to school at 7:30. Здесь важен не просто факт «я шёл», а картина конкретного момента прошлого, когда действие было в процессе.
</a:t>
            </a:r>
            <a:endParaRPr lang="en-US" sz="14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и внезапное событие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was reading all evening yesterday. Наречие времени подчёркивает продолжительность, поэтому внимание сосредоточено на том, как долго длилось действие, а не на его результате.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и прерывание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was sleeping when the phone rang. Сон создаёт фон, а звонок — короткое событие, которое прерывает процесс. Такой контраст очень типичен для Past Continuous.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выбрать was или were и добавить форму с -ing.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и сокращения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not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отрицании после was или were добавляется not. Так образуются wasn’t и weren’t, которые удобны для обычной речи и коротких письменных ответов.
</a:t>
            </a:r>
            <a:endParaRPr lang="en-US" sz="1442" dirty="0"/>
          </a:p>
        </p:txBody>
      </p:sp>
      <p:sp>
        <p:nvSpPr>
          <p:cNvPr id="9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отказа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модель: I wasn’t sleeping. They weren’t listening. После вспомогательного глагола сохраняется форма V-ing, а смысл остаётся тем же — действие не происходило.
</a:t>
            </a:r>
            <a:endParaRPr lang="en-US" sz="1442" dirty="0"/>
          </a:p>
        </p:txBody>
      </p:sp>
      <p:sp>
        <p:nvSpPr>
          <p:cNvPr id="10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формы лучше подходят для упражнений и учебных объяснений, а сокращения чаще звучат естественно в разговоре. Обе формы грамматически правильны.
</a:t>
            </a:r>
            <a:endParaRPr lang="en-US" sz="14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was/were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задать вопрос, вынеси was или were в начало предложения. Такой порядок сразу показывает, что нужно спросить о действии в процессе, а не просто сообщить факт.
</a:t>
            </a:r>
            <a:endParaRPr lang="en-US" sz="1505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вспомогательного глагола идёт подлежащее и форма V-ing: Was he drawing? Were they working? Этот шаблон почти не меняется и легко запоминается.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 повторяет was или were: Yes, he was. No, they weren’t. Это помогает отвечать быстро и без лишних слов.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шаблон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запомнить основную схему Past Continuous в утверждении, отрицании и вопросе.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формах меняется только вспомогательный глагол; смысл процесса передаёт V-ing.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образования Past Continuous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маркера времени сразу подсказывают, что нужен Past Continuous и помогают выбрать верную форму без лишних догадок.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подсчёт по примерам слайда и учебному материалу.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сигнала времени чаще всего помогают распознать это время в предложении.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 и when в примерах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 примерам: while соединяет два длительных действия, when — длительное действие и короткое событие.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с Past Continuous часто встречаются 4 выражения времени, которые показывают момент или длительность и сразу задают нужный контекст.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подсчёт по опорным примерам слайда.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конструкции помогают увидеть, что действие продолжалось в прошлом.
</a:t>
            </a:r>
            <a:endParaRPr lang="en-US" sz="23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и Past Simple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времён по роли в предложении.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показывает действие в процессе, а Past Simple — короткое завершённое событие; together они создают понятную картину прошлого.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 и базовое правило употребления времён.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выбора времени достаточно 3 опор: процесс, единичное событие и завершённость. Они быстро показывают, где нужен Past Continuous, а где Past Simple.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подсчёт по правилам выбора времени в задании.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определить нужное время без путаницы.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шаблон образования формы с -ing держится на 3 простых примерах и помогает легко собрать Past Continuous в речи и письме.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примеры по правилу образования формы -ing.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показывают, как обычно добавляется окончание в глаголах.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случаи V-ing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добавление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глаголов окончание -ing добавляется без сложных изменений. Это самый частый и самый удобный случай, с которого стоит начинать проверку формы.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буквы e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заканчивается на -e, буква e обычно исчезает перед -ing. Так получается привычная школьная модель: make → making, write → writing.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коротких слов с одной согласной в конце буква часто удваивается. Поэтому sit становится sitting, а run — running, чтобы форма звучала правильно.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по примеру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особенно полезны в упражнениях, где нужно быстро написать форму без ошибок. Чем чаще встречается слово, тем легче запомнить его модель.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1: перевод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русские предложения с английской формой Past Continuous и обратите внимание на действие в процессе и короткое событие.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показывает, что Past Continuous нужен для фона, процесса и ситуаций с указанием времени в прошлом.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упражнений слайда.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2: пропуски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лицо и число подлежащего, затем выберите was или were. После этого добавьте форму глагола с -ing, чтобы получить правильный Past Continuous.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используйте was not или were not. Сокращённые формы wasn’t и weren’t особенно удобны в речи и помогают быстро строить фразы без лишних слов.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вспомогательный глагол ставится первым: Was she…? Were they…? После этого идёт подлежащее и смысловой глагол с -ing.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себя по смыслу: если действие длилось, выбирайте Past Continuous; если это одно короткое событие, ищите другое время. Так ошибок будет меньше.
</a:t>
            </a:r>
            <a:endParaRPr lang="en-US" sz="13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пройден: время, которое показывает процесс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легко узнать по формуле was/were + V-ing. Он описывает процесс в прошлом, а вместе с when и while помогает точно передать последовательность событий.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2026-07-25T13:05:02Z</dcterms:created>
  <dcterms:modified xsi:type="dcterms:W3CDTF">2026-07-25T13:05:02Z</dcterms:modified>
</cp:coreProperties>
</file>