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войны, деревни и честного слова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Твардовский важен для русской литературы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сумел рассказать о XX веке простым и точным языком, близким каждому читателю. В его стихах звучат жизнь деревни, фронтовой опыт и уважение к человеку, а главное произведение — поэма «Василий Тёркин».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деревни Загорье к первым публикациям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 — рождение в Загорье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родился 8 июня 1910 года в деревне Загорье Смоленской губернии. С детства он видел крестьянский труд, деревенский быт и природу родного края.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 и первые стихи
</a:t>
            </a:r>
            <a:endParaRPr lang="en-US" sz="1508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увлёкся поэзией, начал писать стихи и печататься в местных газетах. Учёба и самообразование помогли ему развивать литературный талант.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профессии поэта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чтение и настойчивость сделали Твардовского профессиональным литератором. В его ранних текстах уже чувствовались память о семье, деревне и уважение к простому человеку.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 и знакомые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Твардовского Смоленская земля часто выглядит как место, где всё знакомо с детства: дом, тропинки, поля и деревенские дворы. Эти детали создают ощущение тепла и правды, будто читатель сам оказался рядом с поэтом.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жизнь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внимательно показывает не только красоту природы, но и ежедневный труд людей. В его строках чувствуется уважение к тем, кто работает на земле, растит хлеб и бережёт семью. Для него это основа честной жизни.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близких и малой родине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Смоленщина у Твардовского связана с воспоминаниями о родных людях и пережитых испытаниях. Родная земля становится для него не просто пейзажем, а символом стойкости, человеческого достоинства и верности своим корням.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Смоленщина глазами Твардовского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литературной известности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Твардовский начинает публиковать крупные произведения и привлекает внимание читателей. Его стихи выделяются ясностью мысли и точностью наблюдения.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пишет так, будто разговаривает с человеком рядом: спокойно, просто и убедительно. Именно поэтому его строки легко запоминаются и не звучат искусственно.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ранних текстах видно главное качество его поэзии — умение говорить о серьёзном без лишних украшений. Это делает его голос узнаваемым и живым.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Твардовского в литературе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жизненный опыт и исторические события формировали творчество поэта.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 Великая Отечественная война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1941 года Твардовский работает фронтовым корреспондентом и видит войну не со стороны, а рядом с солдатами. Это делает его стихи особенно правдивыми.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поэзии поэта слышны разговорная речь, короткие фразы и точные бытовые подробности. Через них передаются усталость, страх и стойкость обычных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главная тема на фронте — не громкая слава, а ежедневное мужество. Он пишет о человеке, который остаётся сильным даже в самых тяжёлых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 — самый известный герой Твардовского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создавалась в 1942–1945 годах и быстро стала особенно близкой фронтовым читателям. В ней солдатский характер показан через юмор, смекалку и умение не падать духом.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— не сказочный богатырь, а простой и живой человек. Он поддерживает товарищей, действует решительно и сохраняет достоинство, поэтому его образ запоминается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Твардовского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его книгах чаще всего звучат военная и народная тема.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темы связаны с войной и жизнью простых людей, потому что именно они определяют тон его поэзии.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А. Т. Твардовского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войны: тема потерь и памяти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послевоенных произведениях дом часто становится знаком сломанной мирной жизни. Через этот образ поэт показывает, как война меняет судьбы людей и оставляет след на долгие годы.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говорит о тех, кто ждал родных с фронта и жил надеждой. Такое ожидание делает послевоенную лирику особенно трогательной и человечески близкой.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погибших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память о павших — не формальность, а нравственная обязанность. Поэт напоминает, что победа была достигнута высокой ценой и забывать об этом нельзя.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Твардовский задаёт трудные вопросы о правде, справедливости и личной ответственности. Его произведения учат честно смотреть на прошлое и беречь достоинство человека.
</a:t>
            </a:r>
            <a:endParaRPr lang="en-US" sz="15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А. Т. Твардовского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самые известные произведения поэта, их жанры и основные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Твардовского развивалось от тем деревни к военной и нравственной памяти. Во всех произведениях заметны интерес к человеку и стремление говорить просто и правдиво.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Т. Твардовского, общеизвестные даты публикации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Твардовского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пишет просто и ясно, поэтому его строки легко читать и запоминать. Он часто использует разговорную интонацию, как в живой беседе, без лишней торжественности и сложных украшений.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важны точные бытовые детали, пословицы и меткие наблюдения. Они помогают увидеть обычную жизнь такой, какой она бывает на самом деле, и делают образ героя очень близким.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чёткому ритму и естественным словам смысл произведений понимается быстро и глубоко. Даже серьёзные темы у Твардовского звучат доступно, потому что он уважает читателя и родную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 журнал «Новый мир»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становится главным редактором «Нового мира». Журнал привлекает внимание читателей серьёзной прозой, поэзией и стремлением говорить о жизни честно и без украшательства.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мир» при Твардовском превращается в заметную площадку для сильных авторов и смелых тем. Его редакторская позиция помогает сохранить высокий литературный уровень журнала.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редактора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тексты, в которых важны человеческая личность, внутренняя свобода и художественная правда. Для журнала это становится главным принципом отбора и обсуждения произведений.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позднем творчестве Твардовского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произведения Твардовского развиваются от личной памяти к общему нравственному выводу о времени, истории и ответственности человека.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 праву памяти» — произведение о трудном прошлом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поэме Твардовский говорит о прошлом без смягчения и умолчаний. Его особенно волнуют репрессии, сломанные судьбы и то, как память семьи связана с памятью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звучит как честный внутренний разговор о вине, боли и праве помнить. Для поэта важно не забыть тяжёлые страницы истории и назвать их своими словами.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 праву памяти» показывает, что личная история не отделяется от судьбы народа. Именно поэтому поэма воспринимается не только как исповедь, но и как нравственный урок.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читатели запоминают Василия Тёркина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остаётся близким читателю ещё и потому, что говорит и действует как настоящий фронтовой товарищ.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у героя не сила, а живой характер. Именно находчивость и товарищество делают его особенно запоминающимся.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Василия Тёркина в поэме А. Т. Твардовского «Василий Тёркин»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Твардовском сегодня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память о поэте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Твардовского носят улицы, школы и библиотеки в разных городах. В Смоленске работает музей, связанный с его жизнью, родиной и литературным наследием.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продолжают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читают как честный рассказ о войне, труде и нравственном выборе. Особенно близки современным читателям «Василий Тёркин» и строки о долге, памяти и любви к Родине.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Твардовский важен для школьников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увидеть историю через судьбу одного человека. Так прошлое становится понятнее, а большие события — более близкими и живыми.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Твардовского учат стойкости, уважению к труду и умению поддерживать других. Эти качества легко узнать и в школьной, и в обычной жизни.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написаны ясным языком, поэтому их можно читать без трудностей, но они всё равно заставляют задуматься о совести, правде и ответственности.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показывает, что честность и человеческое достоинство важны всегда. Именно поэтому его книги не теряют смысла для подростков и взрослых.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поэзии Твардовского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отличаются короткими, точными фразами и ясными образами. Он не перегружает текст украшениями, а выбирает слова, которые сразу передают смысл и настроение.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опирается на народную речь, пословицы и доверительный тон. Благодаря этому его поэзия звучит естественно, как честный разговор с читателем о важном.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творчества всегда находятся правда, внутренняя честность и уважение к человеку. Эти качества делают его стихи сильными, запоминающимися и по-настоящему человеческими.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Твардовский: поэзия, которой верят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оставил после себя книги, в которых простота соединяется с глубиной. Его стихи помогают помнить прошлое, понимать людей и ценить честное слово.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2026-05-17T18:27:34Z</dcterms:created>
  <dcterms:modified xsi:type="dcterms:W3CDTF">2026-05-17T18:27:34Z</dcterms:modified>
</cp:coreProperties>
</file>