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Meet John Barker and his family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Знакомьтесь: Джон Баркер, его семья, дом и школьные будни.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говорить о себе, семье, доме и школе простыми английскими словами. Короткие фразы, повторяющиеся модели и знакомая лексика делают первые ответы понятными и уверенными.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узнаем в этом разделе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Джон Баркер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мальчик из соседнего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Баркер — школьник, который живёт с семьёй и каждый день ходит на занятия. Он улыбается, здоровается и легко говорит: My name is John. На картинке он выглядит как обычный доброжелательный мальчик, знакомый каждому ученику.
</a:t>
            </a:r>
            <a:endParaRPr lang="en-US" sz="984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дома и 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Джона можно увидеть дома за столом, а иногда — в классе с книгой и карандашом. Он рассказывает о себе очень просто: I am John. Такая иллюстрация показывает, что он похож на любого ребёнка его возраста.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с которым легко подружиться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умеет говорить о семье, доме и любимых делах короткими предложениями. Поэтому он сразу вызывает доверие и симпатию. На изображении он может стоять рядом с родными или сидеть за партой, как обычный ученик.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Джона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Джона есть mother, father, brother и sister. Это люди, которые живут вместе, заботятся друг о друге и проводят много времени дома, за общими делами.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показывает, что семья — это не просто набор слов. Это люди, которые помогают, делятся вниманием и вместе радуются обычным домашним событиям.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называет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Джон может сказать: this is my mother, this is my father. Такие короткие фразы помогают быстро запомнить названия членов семьи.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сцены в этом разделе выглядят уютно и спокойно. За завтраком, игрой или разговором становится понятно: семья — это место, где ребёнку хорошо и безопасно.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14850"/>
            <a:ext cx="328860" cy="29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 — это комната для сна и отдыха. Слова bed и sleep помогают описать вечер дома, когда день заканчивается и приходит время спокойно лечь в кровать.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 нужна для утренних и вечерних привычек. Здесь можно выучить простые слова о доме и понять, что каждая комната выполняет свою важную роль.
</a:t>
            </a:r>
            <a:endParaRPr lang="en-US" sz="1397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дом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Джона — это место, где семья живёт, завтракает и отдыхает. Слово house помогает назвать дом по-английски, а home подчёркивает уют и ощущение тепла.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kitchen семья готовит и ест breakfast. Здесь легко запомнить слова для предметов и действий, потому что всё связано с привычными домашними занятиями ребёнка.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 — это место для отдыха, разговоров и спокойных игр. В такой комнате дети читают, взрослые беседуют, а дом кажется живым и тёплым.
</a:t>
            </a:r>
            <a:endParaRPr lang="en-US" sz="1132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Джона и его комнаты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просыпается, завтракает и собирается в школу. В это время он использует привычные слова о еде, доме и начале дня.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Джон идёт to school. Этот шаг помогает связать действие go с повседневной жизнью ребёнка и его маршрутом каждое утро.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 играми и чтением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Джон играет и читает. Глаголы play и read звучат очень часто, потому что они описывают любимые и понятные занятия детей.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дня Джон возвращается домой и ложится спать. Глагол sleep завершает рассказ и показывает, как спокойно проходит обычный день.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Джон делает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начинается урок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приходит в school с bag, book, pen и pencil. Он садится в class, слушает teacher и готовится отвечать. На картинке можно показать аккуратную парту, тетради и рюкзак, чтобы школьная жизнь выглядела узнаваемо и понятно.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Джон учится спокойно и уверенно, шаг за шагом. Он открывает книгу, берёт ручку и слушает объяснение учителя. Иллюстрация с классом делает новые слова близкими и легко запоминающимися.
</a:t>
            </a:r>
            <a:endParaRPr lang="en-US" sz="105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письмо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Джон пишет, читает и повторяет новые слова. Ему помогают book и pencil, а рядом всегда есть teacher. Такая сцена хорошо показывает, как английский связан с обычной учебной работой.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Джона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достаточно сказать Hello! Это короткое и дружелюбное приветствие помогает легко начать общение и сразу создать добрую атмосферу между детьми.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name is John учит называть себя по-английски. Её удобно повторять, потому что структура простая, а слова быстро запоминаются.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имя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your name? помогает узнать, как зовут собеседника. Такой короткий вопрос полезен в паре, в классе и на первых занятиях.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познакомиться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Nice to meet you завершает знакомство. Эта фраза звучит дружелюбно и помогает детям почувствовать, что английский язык нужен для вежливого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Джон рассказывает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идёт от имени к семье, дому, школе, друзьям и любимым занятиям.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31570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40548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04" y="173193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020" y="1731934"/>
            <a:ext cx="277578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5900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work расширяет рассказ о родителях. Оно напоминает, что взрослые не только дома, но и заняты важными делами, которые нужны семье каждый день.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clean помогает описать дом, где всё на своём месте. Когда мама и папа наводят порядок, дом становится ещё уютнее и приятнее для всех.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доме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 папа каждый день заботятся о семье. Они делают дом спокойным и удобным, а детям помогают чувствовать себя уверенно и защищённо.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еду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cook помогает рассказать, что взрослые готовят завтрак, обед или ужин. Для ребёнка это важная часть домашней жизни, потому что еда объединяет всех за столом.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help показывает, что в семье каждый может помочь. Родители поддерживают детей, а дети учатся быть внимательными и благодарными.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 папа в семье Джона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доме начинается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Джона есть брат, и после уроков они сразу берут мяч или настольную игру. В комнате слышны смех, быстрые шаги и весёлые вопросы. Иногда они спорят, кто ходит первым, но уже через минуту снова играют вместе.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помогает и подсказывает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Джона любит рисовать и читать, а потом показывает младшему брату новую картинку или слово. Она может помочь собрать игрушки и напомнить о порядке. Дома дети чувствуют себя одной командой и легко находят общее дело.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Брат, сестра и игры дома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 Джона помогают ему говорить о себе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Unit 1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простые фразы, например I like… My favorite… I have… уже делают рассказ о Джоне живым и понятным для одноклассников.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запоминаются новые английские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подачи лексики в Unit 1: от отдельного слова к короткому рассказу о Джоне.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play, read и like нужны для коротких рассказов о занятиях и интересах. С ними можно описать, чем Джон занимается дома, в школе и на перемене.
</a:t>
            </a:r>
            <a:endParaRPr lang="en-US" sz="1388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friend соединяет тему семьи и школьного общения. Оно помогает говорить о друзьях, играх и простых разговорах, которые происходят у детей каждый день.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family, mother, father, brother и sister помогают назвать самых близких людей. С ними легко составить первые предложения о доме и о тех, кто живёт рядом.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и house связывают новую лексику с местом, где ребёнок живёт каждый день. Эти слова часто встречаются рядом с комнатами, мебелью и обычными семейными делами.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class, teacher и bag сразу напоминают школьную жизнь. Они помогают говорить о классе, уроках и предметах, которые ребёнок видит каждый день.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встречаются в теме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Джона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любит играть с друзьями после уроков и на перемене. Они бегают, смеются и быстро находят общее занятие, даже если у кого-то сегодня другой любимый мяч.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по-детски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 Джон не только играет, но и разговаривает. Он учится задавать простые вопросы, отвечать короткими фразами и слушать, что интересно другим детям.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игрушками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друзья делятся карандашами, книжками и игрушками. Такие маленькие жесты показывают, что дружба строится на доброте, уважении и умении быть вместе.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Джона могут быть из класса или с игровой площадки. Поэтому английский язык нужен ему не только дома, но и в обычных детских делах со сверстниками.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4634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Джона начинает день с завтрака и коротких разговоров. За столом все встречаются, делятся планами и спокойно готовятся к школе или работе.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125124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каждый делает что-то полезное: кто-то убирает, кто-то помогает накрыть на стол, а кто-то собирает вещи. Так дети видят, что забота проявляется в простых делах.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772690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семья может немного почитать или посмотреть книгу вместе. Это тихий момент, когда дети и взрослые отдыхают и узнают новое.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22587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помогает всей семье сменить обстановку и провести время вместе. Даже короткий выход из дома делает день бодрее и веселее.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85711" y="2571750"/>
            <a:ext cx="1275653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снова собирается вместе и обсуждает, как прошёл день. Такие разговоры укрепляют близость и помогают каждому почувствовать поддержку.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семью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о Джоне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This is John быстро знакомит с героем. Оно удобно для начала разговора и помогает сразу понять, о ком идёт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This is his mother помогает представить близких людей. С его помощью ребёнок учится называть членов семьи без длинных объяснений.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 is my friend показывает, как легко назвать Джона по-английски. Такие короткие модели хорошо подходят для первых ответов в классе.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живут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They live in a house связывает героя с домом. Она простая, но уже даёт маленький связный рассказ о жизни семьи Джона.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где пахнет завтраком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у Джона стоит стол, рядом — стулья и любимая чашка. Здесь семья собирается утром, ест завтрак и спокойно начинает день. Простые предметы помогают выучить слова, которые ребёнок видит дома каждый день.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для отдыха и сна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спальне Джона есть кровать, книги, игрушки и фотографии. Это тихое и тёплое место, где можно читать, мечтать и готовиться ко сну. Такие знакомые вещи делают английские слова понятными и близкими.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Джона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маленькому рассказу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освоения лексики в теме John Barker: от отдельной единицы к короткому связному высказыванию.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из Unit 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Unit 1 Джон Баркер помогает выучить первые английские слова о семье, доме, школе, друзьях и любимых занятиях. После этого уже можно коротко рассказать о себе.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2026-05-29T13:46:42Z</dcterms:created>
  <dcterms:modified xsi:type="dcterms:W3CDTF">2026-05-29T13:46:42Z</dcterms:modified>
</cp:coreProperties>
</file>