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Коршунов. «Рисунок с натуры»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первом рисунке, внимательном взгляде и смелости учиться.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учит 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Коршунов писал о детях, школе и важных повседневных делах. В рассказе «Рисунок с натуры» обычный урок рисования превращается в маленькое открытие: надо смотреть внимательно, работать спокойно и шаг за шагом добиваться результата.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первое чувство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— школьник, которому поручили нарисовать предмет с натуры. Сначала он теряется и думает, что задание слишком трудное для 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боится ошибиться и сравнивает себя с теми, у кого, кажется, всё получается сразу. Из-за этого рука у него словно немного замирает.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постепенно мальчик начинает смотреть на предмет внимательнее. Когда он замечает его форму и детали, тревога отступает, а уверенности становится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 настоящему предмету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 натуры делают не по памяти, а глядя прямо на предмет перед собой. Поэтому важно не фантазировать, а честно передавать то, что видишь глазами.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взять для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работы подходят простые вещи: яблоко, лист, чашка, веточка или игрушка. Они не убегают, не крутятся и терпеливо ждут, пока художник их рассмотрит.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учится смотреть внимательно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видит мелкие особенности: изгиб, блеск, неровный край, тень. Именно такие детали делают рисунок живым.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замечает общий силуэт предмета: какой он высокий, круглый или вытянутый. Без этого сложно начать рисунок правильно.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обращает внимание на размер, цвет и пропорции. Он понимает, что даже похожие предметы отличаются друг от друга.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он смотрит, тем точнее работает. Внимательный взгляд помогает ему не пропустить самое главное и не рисовать «на глазок».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первый рисунок дается не сразу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раза рисунок редко выходит идеальным. Линии могут дрожать, а форма — получаться не совсем такой, как нужно.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видит, что предмет кажется сложнее, чем сначала. Но он не бросает работу и не сердится на себя из-за первой ошибки.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продолжает пробовать, стирать, исправлять и снова рисовать. Так и появляется настоящий школьный успех: не мгновенный, зато честный и заслуженный.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класс перед работой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рисования в классе становится особенно тихо. Все смотрят на свои листы и предметы на столе, будто в комнате поселилась сосредоточенная тишина. Даже карандаш, кажется, шуршит осторожнее обычного.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помогают рисовать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урока нужны альбом, карандаш, ластик и аккуратное рабочее место. Когда на парте порядок, легче не отвлекаться и не путаться в линиях. Тогда работа идет спокойнее, а рисунок получается точнее.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урок рисования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аккуратно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детали и исправления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мальчик добавляет маленькие особенности, сравнивает рисунок с натурой и исправляет неточности. Аккуратность помогает довести работу до конца.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взгляд на предмет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рассматривает предмет целиком и старается понять его общий вид. Так он не спешит и сразу настраивается на точную работу.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основная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намечает контур и общие линии. Это помогает удержать пропорции и не потеряться в мелких подробностях.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спокойно подсказывает, как смотреть на предмет и с чем сравнивать рисунок. Его слова помогают ученику не паниковать и работать увереннее.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учителя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учителю герой учится замечать неточности и исправлять их сам. Это уже не просто рисунок, а первый шаг к самостоятельной работе.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делает всё за мальчика, а направляет его внимание. Такая помощь особенно важна младшему школьнику: рядом становится спокойнее и понятнее.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удобно рисовать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рисунка с натуры лучше брать простые и знакомые вещи: яблоко, грушу, чашку, кувшин, лист, ветку или игрушку. У них понятная форма, и они не требуют сложного изображения.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предметы удобно ставить перед собой и долго рассматривать. Они спокойно стоят на месте, поэтому можно внимательно изучать их цвет, контур и маленькие детали — почти как настоящий маленький секрет художника.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наблюдательность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точнее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ученик замечает, как устроен предмет: где у него край, где тень, а где блеск. Тогда рисунок получается похожим на натуру, а не «почти таким же».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нужен не только на рисовании. На чтении он помогает замечать слова, на письме — аккуратно выводить буквы, а на окружающем мире — понимать особенности предметов и явлений.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замечать детали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приглядывается к мелочам, лучше понимает мир вокруг. Рассказ показывает: маленькая деталь, вроде изгиба или неровного края, может сделать работу живой и точной.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тревога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берётся за задание с волнением. Ему кажется, что нарисовать предмет с натуры трудно, и он не сразу верит в свой успех.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радость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удаётся, появляется тихая гордость. Ученик радуется не только результату, но и тому, что сумел справиться с трудным заданием.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сосредоточенность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начинает внимательно смотреть на предмет, страх отступает. Он забывает про лишнюю суету и думает только о работе.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— терпение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выходит сразу, но герой не спешит сердиться. Он исправляет линии и снова сравнивает рисунок с натурой.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нужно спокойно рассмотреть предмет целиком, а потом уже переходить к частям. Так легче увидеть общую форму и не запутаться в лишних линиях.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важно не торопиться и не бояться исправлений. Если сравнивать рисунок с натурой и аккуратно подправлять ошибки, работа становится точнее и красивее.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получить хороший рисунок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работа получается тогда, когда человек смотрит внимательно и старается честно передать увиденное. В рисунке важны не только умение, но и внимательность.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не должны пугать. Если что-то вышло неровно, нужно спокойно продолжать, сравнивать с натурой и исправлять неточности, а не бросать начатое дело.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приходит к тому, кто трудится шаг за шагом. Рассказ напоминает: даже маленькая победа особенно радостна, если она заработана терпением и старанием.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7091" y="2966938"/>
            <a:ext cx="313294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первая попытка может быть неидеальной. Но это не повод огорчаться: если продолжать работать, можно справиться даже с непростым заданием.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ждать, что всё получится мгновенно. История учит спокойно делать шаг за шагом, не торопясь и не сердясь на себя из-за мелких ошибок.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Терпеливо работать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не расплескать старание, как чашку с компотом на перемене. Когда линии проведены бережно, рисунок выглядит чище и понятнее.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аккуратным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успех важен. Когда труд завершён, ученик видит плоды своего старания и понимает: работа приносит радость, если выполнять её добросовестно.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результату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«Рисунок с натуры»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обычный предмет становится красивым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обычный предмет начинает казаться интересным, если рассматривать его не бегло, а спокойно. Тогда видно, что у него есть своя форма, характер и даже настроение.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прячется в мелочах: в блике, тени, изгибе, неровном крае. Именно эти маленькие особенности делают рисунок живым и помогают увидеть привычную вещь по-новому.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внимательно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замечаешь свет и детали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«Аккуратность», «терпение» и «старание» нужны не меньше карандаша. Эти слова подходят не только к рисованию, но и к любой школьной работе.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«Тень» и «деталь» напоминают, что в предмете важны не только общие черты. Иногда именно маленькая особенность делает изображение выразительным.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«форма», «линия» и «контур» помогают описать, как выглядит предмет. Без них трудно передать его очертания и сделать рисунок точным.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«натура» значит настоящий предмет, который стоит перед глазами. Именно его нужно рассматривать внимательно, чтобы рисунок получился похожим на реальность.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связаны с рассказом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3750" y="567075"/>
            <a:ext cx="85365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083625" y="1369675"/>
            <a:ext cx="327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
</a:t>
            </a:r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на обычном уроке, ученик получает задание и старается выполнить его правильно. Всё начинается с простого школьного дела.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57000" y="2249163"/>
            <a:ext cx="327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перед работой
</a:t>
            </a:r>
            <a:pPr algn="r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тревога: вдруг не получится? Это знакомо почти каждому первокласснику, когда задача кажется новой и немного страшной.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083625" y="3121075"/>
            <a:ext cx="327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5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Внимательная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145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присматривается к предмету, исправляет линии и сравнивает рисунок с натурой. Так проходит настоящая учебная работа, без спешки и лишнего шума.
</a:t>
            </a:r>
            <a:endParaRPr lang="en-US" sz="1358" dirty="0"/>
          </a:p>
        </p:txBody>
      </p:sp>
      <p:sp>
        <p:nvSpPr>
          <p:cNvPr id="14" name="Text 5"/>
          <p:cNvSpPr txBox="1"/>
          <p:nvPr/>
        </p:nvSpPr>
        <p:spPr>
          <a:xfrm>
            <a:off x="756975" y="4010100"/>
            <a:ext cx="327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31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 радость
</a:t>
            </a:r>
            <a:pPr algn="r" indent="0" marL="0">
              <a:lnSpc>
                <a:spcPct val="80000"/>
              </a:lnSpc>
              <a:buNone/>
            </a:pPr>
            <a:r>
              <a:rPr lang="en-US" sz="131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готовый рисунок и чувство удовлетворения. Для ребёнка это важный момент: маленькое дело завершено, а значит, есть повод улыбнуться.
</a:t>
            </a:r>
            <a:endParaRPr lang="en-US" sz="13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научился герой к концу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истории герой становится спокойнее и увереннее. Он уже не боится задания и понимает, что точность приходит через внимательное наблюдение и терпеливую работу.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главный опыт — уметь сравнивать рисунок с предметом, замечать ошибки и исправлять их. Теперь школьник знает: если не сдаваться, можно добиться хорошего результата.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«Рисунок с натуры» запоминается своей простотой и добротой. В нём есть знакомая школьная ситуация, труд, маленькое открытие и радость успеха, который был честно заслужен.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2026-05-23T23:45:22Z</dcterms:created>
  <dcterms:modified xsi:type="dcterms:W3CDTF">2026-05-23T23:45:22Z</dcterms:modified>
</cp:coreProperties>
</file>