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животного как тип речи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точно описывать внешность, повадки и среду жизни животного.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учиться описывать животное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помогает внимательнее смотреть на картинку, замечать детали и подбирать точные слова. Описание животного развивает наблюдательность и учит строить связный ответ на уроке русского языка.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описания животного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пропустить важные признаки и выстроить текст логично.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описание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животное и сразу уточняют, кто это: кошка, ёж, лиса, воробей, рыба или насекомое. Так читатель быстро понимает, о ком идёт речь.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добавить общее впечатление: животное домашнее или дикое, крупное или небольшое, спокойное или подвижное. Это помогает сразу задать тон всему описанию.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начало не перегружает текст, но создаёт ясную основу для дальнейших деталей. Читатель легко переходит от названия животного к его признакам и поведению.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начать точно и кратко, описание получится понятным и связным. Уже в первых предложениях важно показать, что вы внимательно рассмотрели животное.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животного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замечаем сначала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внешнем описании указывают размер, форму тела и основные части: лапы, хвост, уши, клюв, нос. Эти признаки сразу помогают представить животное.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особенно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ценны заметные детали: пушистый хвост, короткие лапы, большие глаза, острые уши, полосы или пятна. Они делают описание живым и точным.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для сравнения животных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животные похожи и чем отличаются.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таблице легко подобрать точные слова и не смешивать признаки внешности, движения и места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для описания животных на уроке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280" y="1887806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как важная деталь описания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Скрывает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животных цвет помогает прятаться. Белая окраска подходит снегу, серая — камням и стволам деревьев, а пятна и полосы маскируют в траве.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заметен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часто бросается в глаза первой. В описании можно назвать рыжую, серую, белую, чёрную или пёструю шерсть, перья или чешую.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однотонной или пёстрой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только назвать цвет, но и отметить его характер. Окраска может быть яркой, светлой, тёмной, пёстрой или однотонной.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Связана с местом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животного часто зависит от среды обитания. Чем точнее ученик замечает окраску, тем легче объяснить, почему животное выглядит именно так.
</a:t>
            </a:r>
            <a:endParaRPr lang="en-US" sz="9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животных: от маленьких до крупных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можно дополнить словами: низкий, средний, высокий и очень крупный.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схеме видно, что размер помогает быстро представить животное и подобрать точные прилагательные для описания.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типичных размеров животных для учебной иллюстрации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двигаются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животные бегают и прыгают, другие ползают, летают, плавают или лазают по деревьям. Способ движения всегда связан с тем, как устроено тело животного.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есть крылья, у рыб — плавники, у зайца — сильные задние лапы, а у змеи — длинное гибкое тело. Эти признаки помогают понять образ жизни.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называет движение точно, описание становится более живым. Читатель легче представляет, как животное добывает пищу, спасается от опасности и перемещается.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263" y="1318279"/>
            <a:ext cx="251004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5625" y="2187159"/>
            <a:ext cx="188253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2426" y="3080964"/>
            <a:ext cx="254651" cy="20372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249" y="3927480"/>
            <a:ext cx="251004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повадки животного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может быть травоядным, хищным или всеядным. В описании важно назвать его пищу: траву, семена, насекомых, рыбу, мясо или другую добычу.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активно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бодрствуют днём, другие — ночью. Это важная особенность поведения, которая помогает лучше понять, как животное живёт и охотится.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Живёт ли в одиночку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животные держатся поодиночке, другие живут парами, семьями или стаями. Такое наблюдение показывает, как они общаются и защищаются.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полезны слова: охотится, ищет пищу, прячется, охраняет, заботится о детёнышах. Они делают описание точным и помогают показать характер животного.
</a:t>
            </a:r>
            <a:endParaRPr lang="en-US" sz="8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животные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мир
</a:t>
            </a:r>
            <a:pPr algn="l" indent="0" marL="0">
              <a:lnSpc>
                <a:spcPct val="115000"/>
              </a:lnSpc>
              <a:buNone/>
            </a:pPr>
            <a:r>
              <a:rPr lang="en-US" sz="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густом лесу животному важно быть незаметным и защищённым. У лисы рыжая шерсть сливается с осенней травой, у белки лёгкое тело и цепкие лапы, а у зайца длинные уши помогают вовремя заметить опасность. Лес сразу подсказывает, какие признаки можно описать в тексте.
</a:t>
            </a:r>
            <a:endParaRPr lang="en-US" sz="913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бобры, утки и лягушки связаны с водой, поэтому их внешний вид заметно отличается от сухопутных животных. Обтекаемое тело, перепонки, плотное оперение или гладкая кожа помогают им двигаться и жить в влажной среде. На рисунке это удобно показать через берег, реку или озеро.
</a:t>
            </a:r>
            <a:endParaRPr lang="en-US" sz="904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возле людей и зависят от них больше, чем дикие. У кошки мягкая шерсть и тихая поступь, у собаки чуткий нос и сторожевые повадки, у курицы — клюв и перья. Такая среда обитания помогает понять, почему животные ведут себя именно так.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условий жизни к признакам животного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среда обитания влияет на внешний вид, движение, питание и повадки животного.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 и их назначение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Когти, зубы и лапы помогают животному выживать: защищаться, хватать добычу, бегать, прыгать или рыть землю. В описании важно назвать не только часть тела, но и её роль.
</a:t>
            </a:r>
            <a:endParaRPr lang="en-US" sz="1151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Хвост, клюв, уши и лапы тоже имеют своё назначение. Хвост помогает сохранять равновесие, клюв — добывать пищу, а уши и глаза дают животному возможность быстрее замечать опасность.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показать связь между строением и функцией, текст станет точнее. Тогда читатель поймёт, почему у каждого животного именно такие части тела и как они помогают ему жить.
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животных по месту жизни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сравнить, где животные встречаются чаще всего и как условия среды связаны с их поведением.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приспособлены к своему месту жизни, поэтому в описании важно сразу назвать среду и связанные с ней признаки.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 материалам урока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признака достаточно, чтобы описание животного получилось полным и понятным.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русского языка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назвать именно эти признаки, текст не будет перегруженным и при этом сохранит главное: внешний вид, повадки, место жизни и особую черту.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описания животных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можно объединить по смыслу, чтобы быстрее подбирать точные признаки и не повторять одно и то же.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разных групп помогают описывать животное точнее: отдельно внешность, отдельно движения и характер поведения.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образец описания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— домашнее животное. У неё мягкая шерсть, острые уши и ловкие лапы, поэтому она двигается легко и почти бесшумно.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интересно, что кошка умеет тихо подкрадываться к добыче. Это делает её описание более живым и помогает представить животное ярче.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живёт рядом с человеком и любит тёплые места. Кошка может охотиться на мышей и внимательно следит за тем, что происходит вокруг.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соединить все признаки в несколько предложений, получится связный и точный текст без лишних повторов.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хорошему описанию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писать слишком общо: «животное красивое», «оно хорошее», не называя конкретных признаков. Из-за этого текст становится расплывчатым и мало помогает представить героя.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смешивать внешность и поведение или забывать важные детали, например окраску, размер и место жизни. Проверка по картинке помогает заметить, что упущено.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называют в описании животного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особенно полезно сначала заметить то, что видно сразу, а затем переходить к более точным деталям и особенностям поведения.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заметные признаки обычно называют первыми, потому что они быстрее всего создают образ животного и задают направление всему тексту.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 материалам урока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как создать хорошее описание животного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описание соединяет внешний вид, повадки, питание и место жизни в единый текст. Если подбирать точные слова и соблюдать порядок признаков, животное легко представить и описать без повторов.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2026-05-22T06:48:28Z</dcterms:created>
  <dcterms:modified xsi:type="dcterms:W3CDTF">2026-05-22T06:48:28Z</dcterms:modified>
</cp:coreProperties>
</file>