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Местоимения: разряды по значению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девяти разрядах местоимений и их роли в речи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помогают точно понять смысл слова в предложении: кого или что оно называет, на что указывает, о чём спрашивает или чего не хватает в сообщении. Это делает речь точнее и грамотнее.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местоимения делят на разряды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изменяются по падежам: меня, мне, тебя, ему, ей, нас, вас, их. Поэтому в речи они могут выполнять разные синтаксические роли.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называют участников речи: я, ты, он, она, оно, мы, вы, они. Они заменяют существительные и помогают избежать повторов в тексте.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третьего лица в единственном числе различаются по родам: он, она, оно. Это важно, когда нужно правильно связать местоимение с существительным.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возвратное местоимение имеет форму только одного слова — «себя»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по русскому языку: возвратное местоимение «себя»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не имеет формы именительного падежа и указывает на самого действующего лица.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показывают принадлежность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указывают, кому принадлежит предмет: мой, твой, наш, ваш. Они согласуются с существительным по роду, числу и падежу.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слово «свой»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свой особенно важно, потому что относится к подлежащему. В предложении «Он взял свой учебник» ошибка в выборе слова сразу меняет смысл.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
</a:t>
            </a:r>
            <a:endParaRPr lang="en-US" sz="42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столько связано с количеством. Оно особенно удобно, когда нужно назвать число предметов без точного пересчёта.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этот и тот помогают показать, о каком предмете идёт речь: о близком, далёком или уже известном по контексту.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такой и таков указывают на признак предмета и позволяют оценить его качество, сходство или соответствие ситуации.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делают высказывание конкретнее и помогают слушателю быстро понять, что именно выделяет говорящий.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4992" y="6638231"/>
            <a:ext cx="707175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уточняют определительные местоимения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весь, всякий и каждый показывают, что признак относится ко всему множеству или повторяется регулярно, без исключения.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сам и самый подчеркивают важность предмета или выделяют его среди других, делая описание более точным.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любой, иной и другой помогают указать на свободный выбор, отличие или смену предмета в сравнении с другими.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из нескольких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часто встречаются в привычных выражениях: каждый день, всякий раз, самый высокий дом, сам ученик.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схема; значения условные, для наглядного сравнения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местоимений по значению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точную статистику, а наглядное соотношение групп в речи и учебных текстах.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группы связаны с участниками речи и указанием предмета; остальные разряды встречаются реже, но важны для точного смысла.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 помогают задать вопрос о человеке, предмете, признаке, принадлежности или количестве: кто, что, какой, чей, который, сколько.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обычно стоят в начале вопросительного предложения и сразу показывают, какую информацию нужно узнать. Так вопрос получается точным и понятным.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можно спросить и о предмете, и о признаке: «Кто пришёл?», «Какой сегодня урок?», «Чей это пенал?», «Сколько книг на полке?».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относительные местоимения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совпадает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кто, что, какой, чей, который, сколько могут выглядеть так же, как вопросительные местоимения.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«Я знаю, кто пришёл» местоимение соединяет части и сообщает дополнительную информацию, а не спрашивает.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предложении они не задают вопрос, а соединяют главное и придаточное предложение, помогая строить связный текст.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правилам русского языка для 6 класса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 относительные местоимения: сходство и различие
</a:t>
            </a:r>
            <a:pPr algn="l" indent="0" marL="0">
              <a:lnSpc>
                <a:spcPct val="120000"/>
              </a:lnSpc>
              <a:buNone/>
            </a:pPr>
            <a:r>
              <a:rPr lang="en-US" sz="3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формы местоимений могут по-разному работать в речи: задавать вопрос или связывать части сложного предложения.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2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 определяет разряд сама по себе: важны смысл и синтаксическая роль слова в предложении.
</a:t>
            </a:r>
            <a:endParaRPr lang="en-US" sz="45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отрицательные местоимения часто сочетаются с частицей не: Никто не пришёл. Ничего не случилось. Так отрицание становится понятным и точным.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имеют приставку не-: некого, нечего. Это особые случаи, которые нужно запоминать отдельно, чтобы не допускать ошибок в письме.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образуются с приставкой ни-: никто, ничто, никакой, ничей. В этих формах отрицание звучит особенно отчётливо и прямо.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показывают, что предмета, признака или количества нет вовсе: никто, ничто, никакой, ничей. Они помогают выразить полное отсутствие.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отрицательных местоимений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вопросительное местоимение получает отрицательное значение.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030" y="2827747"/>
            <a:ext cx="5376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69267"/>
            <a:ext cx="664200" cy="531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кто-то и кое-кто называют человека, которого не уточняют. Они показывают, что говорящий знает о нём, но не называет его точно.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лицо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несколько, сколько-нибудь и некоторый сообщают о числе или признаке приблизительно. Они указывают, что информация есть, но её нельзя назвать точно.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Неточное количество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что-то и кое-что обозначают предмет или явление без точного названия. В речи они помогают передать сообщение кратко и без лишних деталей.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Неясный предмет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часто строятся с частицами -то, -либо, -нибудь и кое-. Эти частицы придают слову значение неточности и неизвестности.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образования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различать разряды по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разряд, нужно смотреть не только на форму слова, но и на предложение целиком. В вопросе кто и что — вопросительные, а в сложном предложении — относительные.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важно различать похожие слова: мой, твой, наш — притяжательные, а свой показывает принадлежность действующему лицу. Слова никто, ничто, кто-то и что-то выражают разные значения.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теме; сравнительная схема без привязки к статистическому исследованию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местоимения встречаются чаще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общую тенденцию употребления в устной речи и учебных текстах.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личные, притяжательные и указательные местоимения; более узкие разряды появляются реже и в специальных контекстах.
</a:t>
            </a:r>
            <a:endParaRPr lang="en-US" sz="4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разрядов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слова кто, что, какой, чей, который, сколько не учитывают по контексту. В вопросе они вопросительные, а в сложном предложении помогают связать части и становятся относительными.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местоимения мой и свой. Слово свой указывает на принадлежность тому, кто действует в предложении, поэтому его значение нужно проверять по подлежащему.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связана с написанием и значением слов. Никто и ничто пишутся слитно с ни-, а кто-то, что-то и кое-кто обозначают неопределённость, а не вопрос.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2332618"/>
            <a:ext cx="8493000" cy="6594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местоимений и их признаки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разряд, значение, примеры и важные особенности формы.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разряда есть своё значение и свои приметы формы, поэтому разряд легче определять по смыслу и по слову-сигналу в тексте.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 6 класса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разряда местоимения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2069400" y="18282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1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Что обозначает?
</a:t>
            </a:r>
            <a:pPr algn="l" indent="0" marL="0">
              <a:lnSpc>
                <a:spcPct val="130040"/>
              </a:lnSpc>
              <a:buNone/>
            </a:pPr>
            <a:r>
              <a:rPr lang="en-US" sz="958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916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на что указывает слово: на лицо, предмет, признак, количество, отсутствие или неизвестность. Это помогает сузить выбор разряда.
</a:t>
            </a:r>
            <a:endParaRPr lang="en-US" sz="2491" dirty="0"/>
          </a:p>
        </p:txBody>
      </p:sp>
      <p:sp>
        <p:nvSpPr>
          <p:cNvPr id="11" name="Text 3"/>
          <p:cNvSpPr txBox="1"/>
          <p:nvPr/>
        </p:nvSpPr>
        <p:spPr>
          <a:xfrm>
            <a:off x="2069400" y="42615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Есть ли вопрос?
</a:t>
            </a:r>
            <a:pPr algn="l" indent="0" marL="0">
              <a:lnSpc>
                <a:spcPct val="130040"/>
              </a:lnSpc>
              <a:buNone/>
            </a:pPr>
            <a:r>
              <a:rPr lang="en-US" sz="98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963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задаёт ли местоимение вопрос. Если да, это вопросительное слово; если оно связывает части сложного предложения, оно относительное.
</a:t>
            </a:r>
            <a:endParaRPr lang="en-US" sz="2552" dirty="0"/>
          </a:p>
        </p:txBody>
      </p:sp>
      <p:sp>
        <p:nvSpPr>
          <p:cNvPr id="12" name="Text 4"/>
          <p:cNvSpPr txBox="1"/>
          <p:nvPr/>
        </p:nvSpPr>
        <p:spPr>
          <a:xfrm>
            <a:off x="2069400" y="66993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Есть ли особые части?
</a:t>
            </a:r>
            <a:pPr algn="l" indent="0" marL="0">
              <a:lnSpc>
                <a:spcPct val="130040"/>
              </a:lnSpc>
              <a:buNone/>
            </a:pPr>
            <a:r>
              <a:rPr lang="en-US" sz="953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906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 ни-, не-, -то, -либо, -нибудь, кое-. Эти элементы часто подсказывают отрицательное или неопределённое значение местоимения.
</a:t>
            </a:r>
            <a:endParaRPr lang="en-US" sz="2478" dirty="0"/>
          </a:p>
        </p:txBody>
      </p:sp>
      <p:sp>
        <p:nvSpPr>
          <p:cNvPr id="13" name="Text 5"/>
          <p:cNvSpPr txBox="1"/>
          <p:nvPr/>
        </p:nvSpPr>
        <p:spPr>
          <a:xfrm>
            <a:off x="9855350" y="3145238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Назовите разряд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значение, форму и роль в предложении. После этого можно точно назвать разряд и объяснить свой выбор по правилу.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разрядах местоимений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местоимений помогают точно понимать речь и строить грамотные высказывания. Если учитывать значение слова, его форму и роль в предложении, определить разряд становится намного проще.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2026-05-23T08:30:58Z</dcterms:created>
  <dcterms:modified xsi:type="dcterms:W3CDTF">2026-05-23T08:30:58Z</dcterms:modified>
</cp:coreProperties>
</file>