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jpeg"/><Relationship Id="rId4" Type="http://schemas.openxmlformats.org/officeDocument/2006/relationships/image" Target="../media/image-17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010101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08900" y="757550"/>
            <a:ext cx="7623900" cy="2052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Б. В. Заходер и стихотворение «Что такое стихи»
</a:t>
            </a:r>
            <a:endParaRPr lang="en-US" sz="3800" dirty="0"/>
          </a:p>
        </p:txBody>
      </p:sp>
      <p:sp>
        <p:nvSpPr>
          <p:cNvPr id="5" name="Text 1"/>
          <p:cNvSpPr txBox="1"/>
          <p:nvPr/>
        </p:nvSpPr>
        <p:spPr>
          <a:xfrm>
            <a:off x="729947" y="2930051"/>
            <a:ext cx="7602600" cy="110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Разберём, почему стихи звучат иначе: ритм, рифма, образы, интонация и юмор.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708900" y="4301525"/>
            <a:ext cx="7911000" cy="32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28600" y="207230"/>
            <a:ext cx="3276600" cy="262384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40000" y="3405200"/>
            <a:ext cx="7986600" cy="1221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Борис Заходер — детский писатель и переводчик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4206800" y="676700"/>
            <a:ext cx="4415100" cy="15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Борис Владимирович Заходер (1918–2000) писал стихи и сказки для детей и переводил тексты А. Милна, Л. Кэрролла и П. Трэверс. В его произведениях сложные литературные вещи объясняются понятно, с теплом и добрым юмором.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1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540000" y="517075"/>
            <a:ext cx="80799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и зачем появилось стихотворение
</a:t>
            </a:r>
            <a:endParaRPr lang="en-US" sz="2800" dirty="0"/>
          </a:p>
        </p:txBody>
      </p:sp>
      <p:sp>
        <p:nvSpPr>
          <p:cNvPr id="9" name="Text 2"/>
          <p:cNvSpPr txBox="1"/>
          <p:nvPr/>
        </p:nvSpPr>
        <p:spPr>
          <a:xfrm>
            <a:off x="540000" y="1235100"/>
            <a:ext cx="1969500" cy="1400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8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Вторая половина XX века
</a:t>
            </a:r>
            <a:pPr algn="l" indent="0" marL="0">
              <a:lnSpc>
                <a:spcPct val="100000"/>
              </a:lnSpc>
              <a:buNone/>
            </a:pPr>
            <a:r>
              <a:rPr lang="en-US" sz="108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8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многих странах рос интерес к чтению для школьников, а детская литература активно развивалась. Стихи становились способом говорить с ребёнком о языке и смысле.
</a:t>
            </a:r>
            <a:endParaRPr lang="en-US" sz="1280" dirty="0"/>
          </a:p>
        </p:txBody>
      </p:sp>
      <p:sp>
        <p:nvSpPr>
          <p:cNvPr id="10" name="Text 3"/>
          <p:cNvSpPr txBox="1"/>
          <p:nvPr/>
        </p:nvSpPr>
        <p:spPr>
          <a:xfrm>
            <a:off x="2849200" y="2983100"/>
            <a:ext cx="1867500" cy="150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Появляется разговор о «сущности стиха»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 отвечает на вопрос, что делает речь стихотворной. Он показывает: поэзия строится не только на рифме, но и на ритме, звучании и точности слова.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4871750" y="2329925"/>
            <a:ext cx="1704300" cy="150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5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Разговорная простота
</a:t>
            </a:r>
            <a:pPr algn="l" indent="0" marL="0">
              <a:lnSpc>
                <a:spcPct val="100000"/>
              </a:lnSpc>
              <a:buNone/>
            </a:pPr>
            <a:r>
              <a:rPr lang="en-US" sz="10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Заходер объясняет сложное доступно: интонация близка к живому разговору, без назидательности. От этого стих легче воспринимается и всё равно остаётся литературно глубоким.
</a:t>
            </a:r>
            <a:endParaRPr lang="en-US" sz="1254" dirty="0"/>
          </a:p>
        </p:txBody>
      </p:sp>
      <p:sp>
        <p:nvSpPr>
          <p:cNvPr id="12" name="Text 5"/>
          <p:cNvSpPr txBox="1"/>
          <p:nvPr/>
        </p:nvSpPr>
        <p:spPr>
          <a:xfrm>
            <a:off x="6892675" y="1582300"/>
            <a:ext cx="1704300" cy="155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6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Чтение с вниманием к слову
</a:t>
            </a:r>
            <a:pPr algn="l" indent="0" marL="0">
              <a:lnSpc>
                <a:spcPct val="100000"/>
              </a:lnSpc>
              <a:buNone/>
            </a:pPr>
            <a:r>
              <a:rPr lang="en-US" sz="107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7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Стихотворение подталкивает читателя прислушаться к тому, как устроены строки. Так формируется слух к ритму и понимание того, как слово становится выразительным.
</a:t>
            </a:r>
            <a:endParaRPr lang="en-US" sz="1268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93800" y="2858807"/>
            <a:ext cx="8756400" cy="208648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40000" y="1278175"/>
            <a:ext cx="3735600" cy="129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Поэт, который говорит легко и увлекательно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Заходер воспринимается как автор, умеющий рассказывать о литературе без тяжёлых слов и сложных объяснений. Его тексты держатся на внимании к мелочам, на умении замечать смешное и важное одновременно.
</a:t>
            </a:r>
            <a:endParaRPr lang="en-US" sz="1300" dirty="0"/>
          </a:p>
        </p:txBody>
      </p:sp>
      <p:sp>
        <p:nvSpPr>
          <p:cNvPr id="6" name="Text 1"/>
          <p:cNvSpPr txBox="1"/>
          <p:nvPr/>
        </p:nvSpPr>
        <p:spPr>
          <a:xfrm>
            <a:off x="540000" y="517075"/>
            <a:ext cx="8079900" cy="47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автора в детской литературе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4860000" y="1278175"/>
            <a:ext cx="3735600" cy="129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Игра, наблюдательность и уважение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Важная черта его стиля — доброжелательная «игра» со смыслом и звучанием. Автор словно приглашает ребёнка: давай вместе присмотримся к слову и проверим, как оно работает в стихах.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34350" y="2100675"/>
            <a:ext cx="2225400" cy="17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Заходер раскрывает сущность поэзии: стихи узнаются не только по рифмованным строкам. В них работают ритм, звуковая организация, образы и настроение — всё сразу.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540000" y="517075"/>
            <a:ext cx="8079900" cy="65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тема стихотворения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3467925" y="2100675"/>
            <a:ext cx="2225400" cy="17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 показывает, что стихотворная речь усиливает мысль. Обычные слова в стихах становятся более выразительными, точными и «настроенными» под то чувство, которое хочет передать автор.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6201500" y="2100675"/>
            <a:ext cx="2225400" cy="17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Стихи интересны читателю тем, что превращают чтение в слушание. Когда меняется звучание и порядок строк, меняется и восприятие смысла, а текст начинает жить.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72425" y="1902612"/>
            <a:ext cx="4821300" cy="177962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487350" y="1518452"/>
            <a:ext cx="2401500" cy="110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чем стихотворная речь отличается от обычной связной речи — не одним признаком, а несколькими сразу.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487350" y="2978800"/>
            <a:ext cx="2401500" cy="110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Вывод: стих отличается от прозы сочетанием признаков — ритмом, звучанием, организацией слова и эмоциональным эффектом.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40000" y="517075"/>
            <a:ext cx="80799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Стихи и проза: основные различия
</a:t>
            </a:r>
            <a:endParaRPr lang="en-US" sz="2800" dirty="0"/>
          </a:p>
        </p:txBody>
      </p:sp>
      <p:sp>
        <p:nvSpPr>
          <p:cNvPr id="10" name="Text 4"/>
          <p:cNvSpPr txBox="1"/>
          <p:nvPr/>
        </p:nvSpPr>
        <p:spPr>
          <a:xfrm>
            <a:off x="3578875" y="4230450"/>
            <a:ext cx="4821300" cy="35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Материалы урока по стихотворению Б. В. Заходера «Что такое стихи» (обобщение признаков).
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40000" y="517075"/>
            <a:ext cx="8079900" cy="69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построено стихотворение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734350" y="2100675"/>
            <a:ext cx="1561200" cy="19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Композиция выглядит как короткое размышление: сначала появляется вопрос о том, что такое стих, а затем — ответ. Это помогает читать внимательно и не терять главную мысль.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2779913" y="2100675"/>
            <a:ext cx="1561200" cy="19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Далее автор перечисляет признаки поэтической речи. Сначала задаётся тема стиха, потом называются его «внешние» особенности — ритм, звучание, рифма.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4820088" y="2100675"/>
            <a:ext cx="1561200" cy="19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появляется общий вывод: поэзия узнаётся не по одному признаку, а по сочетанию звучания и смысла. В итоге читатель понимает, как работают строки вместе.
</a:t>
            </a:r>
            <a:endParaRPr lang="en-US" sz="1200" dirty="0"/>
          </a:p>
        </p:txBody>
      </p:sp>
      <p:sp>
        <p:nvSpPr>
          <p:cNvPr id="9" name="Text 5"/>
          <p:cNvSpPr txBox="1"/>
          <p:nvPr/>
        </p:nvSpPr>
        <p:spPr>
          <a:xfrm>
            <a:off x="6860213" y="2100675"/>
            <a:ext cx="1561200" cy="19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Такое строение простое и понятное, поэтому стихотворение удобно для школьного анализа. Можно шаг за шагом выделять признаки и объяснять, почему они делают текст поэтичным.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4142" y="1563550"/>
            <a:ext cx="8071866" cy="29508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540000" y="517075"/>
            <a:ext cx="80799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рождается стихотворение у Заходера
</a:t>
            </a:r>
            <a:endParaRPr lang="en-US" sz="2800" dirty="0"/>
          </a:p>
        </p:txBody>
      </p:sp>
      <p:sp>
        <p:nvSpPr>
          <p:cNvPr id="6" name="Text 2"/>
          <p:cNvSpPr txBox="1"/>
          <p:nvPr/>
        </p:nvSpPr>
        <p:spPr>
          <a:xfrm>
            <a:off x="540000" y="1116441"/>
            <a:ext cx="8079900" cy="35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Поэтическая логика автора: от обычного слова — к точному образу и запоминающемуся звучанию.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69731" y="1205475"/>
            <a:ext cx="367763" cy="4203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9731" y="3040650"/>
            <a:ext cx="367763" cy="4203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807231" y="1205475"/>
            <a:ext cx="367763" cy="4203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540000" y="517075"/>
            <a:ext cx="80799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Ритм как основа поэзии
</a:t>
            </a:r>
            <a:endParaRPr lang="en-US" sz="2800" dirty="0"/>
          </a:p>
        </p:txBody>
      </p:sp>
      <p:sp>
        <p:nvSpPr>
          <p:cNvPr id="8" name="Text 2"/>
          <p:cNvSpPr txBox="1"/>
          <p:nvPr/>
        </p:nvSpPr>
        <p:spPr>
          <a:xfrm>
            <a:off x="540762" y="1808225"/>
            <a:ext cx="3457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Упорядочивает строки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Ритм делает стихотворение узнаваемым: строки начинают «шагать» по определённому порядку. Благодаря этому читать становится легче, а текст воспринимается как единое целое.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540762" y="3643400"/>
            <a:ext cx="3457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Звучит естественно у Заходера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Заходера ритм часто близок к разговорной речи, поэтому стих не кажется «чужим». Он звучит дружелюбно и помогает удержать внимание на смысле.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4778262" y="1808225"/>
            <a:ext cx="3457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Помогает запоминать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детской поэзии ритм — это естественный помощник памяти. Текст держится за счёт повторяющегося темпа и пауз, поэтому его проще воспроизвести вслух.
</a:t>
            </a:r>
            <a:endParaRPr lang="en-US" sz="13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164150" y="1539450"/>
            <a:ext cx="3365400" cy="204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круговой оценке признаков в материале урока рифма занимает 25% и удерживает целостное звучание текста. Отсюда — ощущение законченности при чтении.
</a:t>
            </a:r>
            <a:endParaRPr lang="en-US" sz="1300" dirty="0"/>
          </a:p>
        </p:txBody>
      </p:sp>
      <p:sp>
        <p:nvSpPr>
          <p:cNvPr id="4" name="Text 1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540000" y="517075"/>
            <a:ext cx="4320000" cy="46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1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Круговая диаграмма, представленная в сценарии/материалах урока по стихотворению «Что такое стихи».
</a:t>
            </a:r>
            <a:endParaRPr lang="en-US" sz="1215" dirty="0"/>
          </a:p>
        </p:txBody>
      </p:sp>
      <p:sp>
        <p:nvSpPr>
          <p:cNvPr id="6" name="Text 3"/>
          <p:cNvSpPr txBox="1"/>
          <p:nvPr/>
        </p:nvSpPr>
        <p:spPr>
          <a:xfrm>
            <a:off x="540000" y="1539450"/>
            <a:ext cx="4119300" cy="149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25%
</a:t>
            </a:r>
            <a:endParaRPr lang="en-US" sz="6500" dirty="0"/>
          </a:p>
        </p:txBody>
      </p:sp>
      <p:sp>
        <p:nvSpPr>
          <p:cNvPr id="7" name="Text 4"/>
          <p:cNvSpPr txBox="1"/>
          <p:nvPr/>
        </p:nvSpPr>
        <p:spPr>
          <a:xfrm>
            <a:off x="540075" y="3121350"/>
            <a:ext cx="4119300" cy="46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Рифма заметно влияет на цельность стихотворения, связывая его строки.
</a:t>
            </a:r>
            <a:endParaRPr lang="en-US" sz="16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0100" y="1396347"/>
            <a:ext cx="3891600" cy="240545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008850" y="1392725"/>
            <a:ext cx="3520800" cy="961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если вы не знаете терминов, сочетание ритма, рифмы и образов помогает «узнать» стих по слуху. Поэтому текст воспринимается как художественная речь, а не просто рассказ.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539975" y="3974250"/>
            <a:ext cx="3891600" cy="35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Модельная оценка признаков по стихотворению Б. В. Заходера «Что такое стихи», в процентах указана в задании (10%–30%).
</a:t>
            </a:r>
            <a:endParaRPr lang="en-US" sz="1032" dirty="0"/>
          </a:p>
        </p:txBody>
      </p:sp>
      <p:sp>
        <p:nvSpPr>
          <p:cNvPr id="8" name="Text 2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540000" y="517075"/>
            <a:ext cx="3891600" cy="62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3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делает стихотворную речь заметной
</a:t>
            </a:r>
            <a:endParaRPr lang="en-US" sz="2439" dirty="0"/>
          </a:p>
        </p:txBody>
      </p:sp>
      <p:sp>
        <p:nvSpPr>
          <p:cNvPr id="10" name="Text 4"/>
          <p:cNvSpPr txBox="1"/>
          <p:nvPr/>
        </p:nvSpPr>
        <p:spPr>
          <a:xfrm>
            <a:off x="5008850" y="2756625"/>
            <a:ext cx="3520800" cy="96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показывает: заметность создаётся не одним признаком, а группой элементов. Чем точнее их баланс, тем яснее ощущается стихотворность.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247" y="0"/>
            <a:ext cx="4028405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594750" y="1971350"/>
            <a:ext cx="3934800" cy="101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Юмор помогает говорить о сложном простыми словами: поэт как будто приглашает читателя посмеяться вместе и одновременно разобраться в том, как устроена поэзия.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4594750" y="3227758"/>
            <a:ext cx="3934800" cy="101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Шутка не разрушает серьёзный смысл, а делает его понятным школьнику. В результате внимание удерживается, а главная мысль запоминается благодаря неожиданному повороту.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4246075" y="517075"/>
            <a:ext cx="4373700" cy="101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Юмор в стихотворении
</a:t>
            </a:r>
            <a:endParaRPr lang="en-US" sz="2800" dirty="0"/>
          </a:p>
        </p:txBody>
      </p:sp>
      <p:sp>
        <p:nvSpPr>
          <p:cNvPr id="8" name="Text 3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29400" y="1431950"/>
            <a:ext cx="7819200" cy="66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в стихотворении подбираются так, чтобы ученик 6 класса легко понял мысль с первого чтения. При этом каждое слово работает на точность и выразительность.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540000" y="517075"/>
            <a:ext cx="80799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Лексика и интонация стихотворения
</a:t>
            </a:r>
            <a:endParaRPr lang="en-US" sz="2800" dirty="0"/>
          </a:p>
        </p:txBody>
      </p:sp>
      <p:sp>
        <p:nvSpPr>
          <p:cNvPr id="7" name="Text 3"/>
          <p:cNvSpPr txBox="1"/>
          <p:nvPr/>
        </p:nvSpPr>
        <p:spPr>
          <a:xfrm>
            <a:off x="729400" y="2596100"/>
            <a:ext cx="7819200" cy="66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Интонация доверительная и спокойная: текст звучит как разговор о литературе, а не как урок с сухими правилами. За счёт этого размышление воспринимается естественно.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729400" y="3685527"/>
            <a:ext cx="7819200" cy="66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поэт делает паузу и выделяет ключевые места, читатель слышит ритм речи. Такая манера поддерживает ощущение живого объяснения, а не перечисления терминов.
</a:t>
            </a:r>
            <a:endParaRPr lang="en-US" sz="1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391825" y="1996342"/>
            <a:ext cx="4228200" cy="146121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540000" y="517075"/>
            <a:ext cx="80799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Художественные средства в стихотворении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540000" y="1563550"/>
            <a:ext cx="3293100" cy="96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Средства выразительности распределены по роли: одни делают речь точнее, другие связывают строки и создают запоминаемость, а юмор поддерживает интерес к теме.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540000" y="2927450"/>
            <a:ext cx="3293100" cy="96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Художественные средства работают вместе: образ и точность помогают увидеть, повторы и рифма — услышать, а юмор — удержать интерес, делая стих выразительным.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4391825" y="4050900"/>
            <a:ext cx="4228200" cy="35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4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ролей художественных приёмов с характеристиками стихотворной речи (в рамках анализа стихотворения Б. В. Заходера «Что такое стихи»).
</a:t>
            </a:r>
            <a:endParaRPr lang="en-US" sz="942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100" dirty="0"/>
          </a:p>
        </p:txBody>
      </p:sp>
      <p:sp>
        <p:nvSpPr>
          <p:cNvPr id="4" name="Text 1"/>
          <p:cNvSpPr txBox="1"/>
          <p:nvPr/>
        </p:nvSpPr>
        <p:spPr>
          <a:xfrm>
            <a:off x="540000" y="517075"/>
            <a:ext cx="8079900" cy="48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 стихотворение важно для шестиклассника
</a:t>
            </a:r>
            <a:endParaRPr lang="en-US" sz="2502" dirty="0"/>
          </a:p>
        </p:txBody>
      </p:sp>
      <p:sp>
        <p:nvSpPr>
          <p:cNvPr id="5" name="Text 2"/>
          <p:cNvSpPr txBox="1"/>
          <p:nvPr/>
        </p:nvSpPr>
        <p:spPr>
          <a:xfrm>
            <a:off x="729400" y="1322250"/>
            <a:ext cx="7819200" cy="61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 объясняет устройство поэзии без перегрузки терминами: школьник учится замечать, чем стих отличается от обычной речи, и делает это через смысл и звучание.
</a:t>
            </a:r>
            <a:endParaRPr lang="en-US" sz="1100" dirty="0"/>
          </a:p>
        </p:txBody>
      </p:sp>
      <p:sp>
        <p:nvSpPr>
          <p:cNvPr id="6" name="Text 3"/>
          <p:cNvSpPr txBox="1"/>
          <p:nvPr/>
        </p:nvSpPr>
        <p:spPr>
          <a:xfrm>
            <a:off x="729400" y="2171583"/>
            <a:ext cx="7819200" cy="61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процессе чтения развивается внимательность к слову. Ученик начинает прислушиваться к тому, как выбранные формулировки создают образ и помогают точнее понять мысль.
</a:t>
            </a:r>
            <a:endParaRPr lang="en-US" sz="1100" dirty="0"/>
          </a:p>
        </p:txBody>
      </p:sp>
      <p:sp>
        <p:nvSpPr>
          <p:cNvPr id="7" name="Text 4"/>
          <p:cNvSpPr txBox="1"/>
          <p:nvPr/>
        </p:nvSpPr>
        <p:spPr>
          <a:xfrm>
            <a:off x="729400" y="3011392"/>
            <a:ext cx="7819200" cy="58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Стихотворение тренирует слух к ритму и рифме. Даже при разборе отдельных строк становится ясно, что поэзия «держится» на согласованности звучания.
</a:t>
            </a:r>
            <a:endParaRPr lang="en-US" sz="1100" dirty="0"/>
          </a:p>
        </p:txBody>
      </p:sp>
      <p:sp>
        <p:nvSpPr>
          <p:cNvPr id="8" name="Text 5"/>
          <p:cNvSpPr txBox="1"/>
          <p:nvPr/>
        </p:nvSpPr>
        <p:spPr>
          <a:xfrm>
            <a:off x="729400" y="3839050"/>
            <a:ext cx="7819200" cy="61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подходящая основа для первого серьёзного разговора о жанрах: стих и проза различаются не одним приёмом, а целым набором признаков, которые легко обсуждать.
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0100" y="1396347"/>
            <a:ext cx="3891600" cy="240545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008850" y="1392725"/>
            <a:ext cx="3520800" cy="961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Быстрее всего в памяти закрепляются те элементы, которые «слышимы»: ритм организует движение текста, а рифма делает окончания узнаваемыми. Это даёт эффект целостности.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539975" y="3974250"/>
            <a:ext cx="3891600" cy="35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4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Распределение значимости признаков дано как модель по заданию: «ритм и рифма — самые заметные», «образность и точность — почти равны», «юмор и интонация — усиливают».
</a:t>
            </a:r>
            <a:endParaRPr lang="en-US" sz="942" dirty="0"/>
          </a:p>
        </p:txBody>
      </p:sp>
      <p:sp>
        <p:nvSpPr>
          <p:cNvPr id="8" name="Text 2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540000" y="517075"/>
            <a:ext cx="3891600" cy="62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сильнее всего запоминается в стихотворении
</a:t>
            </a:r>
            <a:endParaRPr lang="en-US" sz="2122" dirty="0"/>
          </a:p>
        </p:txBody>
      </p:sp>
      <p:sp>
        <p:nvSpPr>
          <p:cNvPr id="10" name="Text 4"/>
          <p:cNvSpPr txBox="1"/>
          <p:nvPr/>
        </p:nvSpPr>
        <p:spPr>
          <a:xfrm>
            <a:off x="5008850" y="2756625"/>
            <a:ext cx="3520800" cy="96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подтверждает: запоминаемость создаётся сочетанием музыкальных и смысловых признаков. Даже юмор и интонация усиливают общее впечатление, хотя их доля меньше.
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80" y="2607868"/>
            <a:ext cx="2523882" cy="192248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96005" y="2607868"/>
            <a:ext cx="2523882" cy="192248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317993" y="2607868"/>
            <a:ext cx="2523882" cy="1922488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554250" y="517075"/>
            <a:ext cx="80355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6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идеи для разговора по другим текстам Заходера
</a:t>
            </a:r>
            <a:endParaRPr lang="en-US" sz="2565" dirty="0"/>
          </a:p>
        </p:txBody>
      </p:sp>
      <p:sp>
        <p:nvSpPr>
          <p:cNvPr id="8" name="Text 2"/>
          <p:cNvSpPr txBox="1"/>
          <p:nvPr/>
        </p:nvSpPr>
        <p:spPr>
          <a:xfrm>
            <a:off x="539980" y="1352225"/>
            <a:ext cx="2523882" cy="115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6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Слово-путешественник: как знакомое становится странным
</a:t>
            </a:r>
            <a:pPr algn="ctr" indent="0" marL="0">
              <a:lnSpc>
                <a:spcPct val="100000"/>
              </a:lnSpc>
              <a:buNone/>
            </a:pPr>
            <a:r>
              <a:rPr lang="en-US" sz="99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9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Герой замечает обычную вещь и неожиданно меняет к ней взгляд. Заходер показывает, что игра с интонацией и сравнением помогает оживить предмет и сделать его «разговорным», как будто он сам участвует в событии.
</a:t>
            </a:r>
            <a:endParaRPr lang="en-US" sz="1069" dirty="0"/>
          </a:p>
        </p:txBody>
      </p:sp>
      <p:sp>
        <p:nvSpPr>
          <p:cNvPr id="9" name="Text 3"/>
          <p:cNvSpPr txBox="1"/>
          <p:nvPr/>
        </p:nvSpPr>
        <p:spPr>
          <a:xfrm>
            <a:off x="6096005" y="1352225"/>
            <a:ext cx="2523882" cy="115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Смешная правда детских мыслей
</a:t>
            </a:r>
            <a:pPr algn="ctr" indent="0" marL="0">
              <a:lnSpc>
                <a:spcPct val="100000"/>
              </a:lnSpc>
              <a:buNone/>
            </a:pPr>
            <a:r>
              <a:rPr lang="en-US" sz="103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3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Размышление начинается как будто просто — с вопроса, ответа или маленькой догадки. Затем появляется неожиданный поворот: серьёзный смысл прячется под лёгкой интонацией, и читатель понимает больше, чем ожидал.
</a:t>
            </a:r>
            <a:endParaRPr lang="en-US" sz="1107" dirty="0"/>
          </a:p>
        </p:txBody>
      </p:sp>
      <p:sp>
        <p:nvSpPr>
          <p:cNvPr id="10" name="Text 4"/>
          <p:cNvSpPr txBox="1"/>
          <p:nvPr/>
        </p:nvSpPr>
        <p:spPr>
          <a:xfrm>
            <a:off x="3317993" y="1352225"/>
            <a:ext cx="2523882" cy="115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3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Остроумные рифмы про наблюдательность
</a:t>
            </a:r>
            <a:pPr algn="ctr" indent="0" marL="0">
              <a:lnSpc>
                <a:spcPct val="100000"/>
              </a:lnSpc>
              <a:buNone/>
            </a:pPr>
            <a:r>
              <a:rPr lang="en-US" sz="96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6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строки ведут читателя по цепочке смешных наблюдений: то человек делает лишний шаг, то слово «поспешило» за мыслью. В таких эпизодах ритм поддерживает юмор, а рифма помогает почувствовать логичное завершение шутки.
</a:t>
            </a:r>
            <a:endParaRPr lang="en-US" sz="1037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4142" y="1563550"/>
            <a:ext cx="8071866" cy="29508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540000" y="517075"/>
            <a:ext cx="80799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План анализа стихотворения на уроке
</a:t>
            </a:r>
            <a:endParaRPr lang="en-US" sz="2800" dirty="0"/>
          </a:p>
        </p:txBody>
      </p:sp>
      <p:sp>
        <p:nvSpPr>
          <p:cNvPr id="6" name="Text 2"/>
          <p:cNvSpPr txBox="1"/>
          <p:nvPr/>
        </p:nvSpPr>
        <p:spPr>
          <a:xfrm>
            <a:off x="540000" y="1116441"/>
            <a:ext cx="8079900" cy="35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маршрут разбора от чтения к выводу о природе поэзии в тексте Б. В. Заходера.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43325" y="1043525"/>
            <a:ext cx="4765500" cy="71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Стихи — это особая форма речи, где смысл неотделим от звучания. Ритм, рифма и образность помогают передать мысль точнее, чем в обычном пересказе.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540000" y="517075"/>
            <a:ext cx="2329500" cy="323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Основной вывод о стихах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3743325" y="2343749"/>
            <a:ext cx="4765500" cy="71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Заходер показывает, что поэзия рождается тогда, когда слово становится ярким, точным и выразительным. Именно поэтому читатель ощущает художественную силу текста.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3743325" y="3577624"/>
            <a:ext cx="4765500" cy="71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Стихотворная речь отличается живостью: она «звучит» и запоминается. Поэтому для читателя важны не только идеи, но и то, как они произносятся и воспринимаются.
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010101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03875" y="1329375"/>
            <a:ext cx="7522800" cy="84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Стихотворение Б. Заходера «Что такое стихи» раскрывает природу поэзии через простые и понятные признаки. Оно показывает, что стих — это мастерство слова, музыка речи и игра смысла. Для ученика 6 класса этот текст становится ясным входом в мир литературы и помогает по-новому взглянуть на поэзию.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540000" y="3405200"/>
            <a:ext cx="7986600" cy="1221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Пора в мир поэзии — с Заходером!
</a:t>
            </a:r>
            <a:endParaRPr lang="en-US" sz="3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2026-05-15T03:54:31Z</dcterms:created>
  <dcterms:modified xsi:type="dcterms:W3CDTF">2026-05-15T03:54:31Z</dcterms:modified>
</cp:coreProperties>
</file>