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представления о наследственности: основные концепции
</a:t>
            </a:r>
            <a:endParaRPr lang="en-US" sz="308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генетики и эпигенетики раскрывают сложные механизмы наследования признаков.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науки о наследственности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генетики связано с открытиями Менделя, изменившими понимание наследования. В XX веке раскрыта структура ДНК, затем расшифрован человеческий геном, что заложило основу для эпигенетики и генотерапии.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наследственности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это участки ДНК, несущие информацию о белках и признаках организма. Аллели, различные формы одного гена, обеспечивают наследственную изменчивость и различия между индивидами.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формируется вследствие взаимодействия генотипа с внешней средой. Законы Менделя объясняют наследование доминантных и рецессивных признаков, например группу крови и цвет глаз.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 ДНК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состоит из двух спирально закрученных цепей, образованных нуклеотидами с четырьмя азотистыми основаниями: аденином, тимином, гуанином и цитозином. Последовательность этих оснований кодирует генетическую информацию.
</a:t>
            </a:r>
            <a:endParaRPr lang="en-US" sz="975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человеческих клетках содержится около трёх миллиардов пар оснований. Именно эта длинная цепь определяет разнообразие и уникальность наследственных признаков каждого индивида.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передачи наследственной информации
</a:t>
            </a:r>
            <a:endParaRPr lang="en-US" sz="2991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тип клеточного деления, формирующий гаметы с половинным набором хромосом, увеличивающий генетическое разнообразие.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участками между гомологичными хромосомами во время мейоза, что создаёт новые комбинации генов.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распределение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Непредсказуемое распределение хромосом при формировании гамет, формирующее генетическую уникальность потомства.
</a:t>
            </a:r>
            <a:endParaRPr lang="en-US" sz="1039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процесс копирования молекулы ДНК перед делением клетки, обеспечивающий сохранение информации.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наследственных и ненаследственных признаков
</a:t>
            </a:r>
            <a:endParaRPr lang="en-US" sz="2566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обусловлены генетически, а какие формируются под влиянием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характеристики организма зависят напрямую от генов; влияние среды также существенно.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формировании наследственных признаков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мутаций и их причины
</a:t>
            </a:r>
            <a:pPr algn="ctr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бывают точечными, хромосомными и геномными. Они возникают спонтанно или под воздействием внешних факторов, таких как радиация и химические вещества.
</a:t>
            </a:r>
            <a:endParaRPr lang="en-US" sz="106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мутаций на здоровье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приводят к наследственным заболеваниям, другие способствуют эволюционным изменениям и адаптации видов к окружающей среде.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серповидноклеточная анемия
</a:t>
            </a:r>
            <a:pPr algn="ctr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наследственное заболевание вызвано точечной мутацией в гене гемоглобина, что изменяет структуру красных кровяных клеток и влияет на их функцию.
</a:t>
            </a:r>
            <a:endParaRPr lang="en-US" sz="10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заболевания: примеры и механизмы наследования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болезни часто наследуются по аутосомно-доминантному или рецессивному типу, что определяет вероятность передачи признака потомству.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анемия, муковисцидоз и гемофилия связаны с конкретными генетическими мутациями, влияющими на функции организмов.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 позволяют выявлять носительство мутаций, что важно для ранней диагностики и профилактики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и Минздрав РФ,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встречаемости основных наследственных заболеваний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необходимость регулярного скрининга для своевременного выявления и лечения наследственных болезней.
</a:t>
            </a:r>
            <a:endParaRPr lang="en-US" sz="1179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распространённость муковисцидоза подчёркивает значимость генетической профилактики и терапии.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25" y="1336056"/>
            <a:ext cx="3800400" cy="3321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генной инженерии и генотерапии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037013" y="17480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CRISPR/Cas9 позволяет точно редактировать геном, исправляя дефектные участки ДНК и открывая путь к лечению наследственных болезней.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37013" y="30784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 уже используется для лечения иммунодефицитов и некоторых форм наследственной слепоты, при этом строго регулируется законодательством большинства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репликации ДНК: схематическое отображение
</a:t>
            </a:r>
            <a:endParaRPr lang="en-US" sz="237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репликации, обеспечивающие точное копирование генетической информации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17" y="1540468"/>
            <a:ext cx="410025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3938" y="1540475"/>
            <a:ext cx="410025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87" y="1535175"/>
            <a:ext cx="410025" cy="4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эпигенетики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Метилирование ДНК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метильных групп к ДНК регулирует активность генов без изменения самой последовательности, влияя на важные физиологические процессы.
</a:t>
            </a:r>
            <a:endParaRPr lang="en-US" sz="1395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Модификация гистонов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изменения белков гистонов меняют структуру хроматина и таким образом контролируют доступность генов для считывания.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Наследуемость эпигенетических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эпигенетические метки могут передаваться потомству, что демонстрирует связь между воздействием среды и наследственностью.
</a:t>
            </a:r>
            <a:endParaRPr lang="en-US" sz="14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генетику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влияет на эпигенетический контроль генов; дефицит фолатов в период беременности может вызвать пороки развития нервной трубки.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Стрессовые ситуации активируют регуляторные гены, изменяя синтез белков и влияя на состояние здоровья и поведения индивидуума.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способна изменить уровень экспрессии специфических генов, улучшая обмен веществ и защищая от некоторых заболеваний.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загрязнителей приводит к эпигенетическим нарушениям, повышая риск онкологических и хронических болезней у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в изучении генома человека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Проекта «Геном человека»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2003 году завершена расшифровка полного генома человека, что дало уникальные данные о генетическом материале и биологическом разнообразии.
</a:t>
            </a:r>
            <a:endParaRPr lang="en-US" sz="1277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секвенирования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следующего поколения позволяют быстро и дешево анализировать геномы на уровне отдельных индивидов, открывая возможности для медицины.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медицинские центры РФ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болезни и методы диагностики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наследственные заболевания и соответствующие методы выявления мутаций.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диагностика существенно повышает точность обнаружения наследственных заболеваний и позволяет выявить носительство на ранних стадиях.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правовые вопросы генной инженерии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в геном эмбриона вызывает опасения по поводу непредсказуемых последствий для потомства и этической приемлемости таких изменений.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Федерации и ЕС законодательно запрещено улучшение человеческих характеристик, но разрешена терапевтическая генотерапия под строгим контролем.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регуляции экспрессии генов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Белки-репрессоры и активаторы способны переключать гены в активное или неактивное состояние в зависимости от потребностей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нуклеотидные последовательности и малые некодирующие РНК регулируют транскрипцию генов и устойчивость мРНК.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факторы, включая гормоны и стрессовые сигналы, изменяют активность генов, регулируя синтез жизненно важных белков.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географическое общество, 2022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генетики и внешней среды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сложные признаки зависят от взаимодействия генов и факторов окружающей среды, что усложняет понимание наследуемости.
</a:t>
            </a:r>
            <a:endParaRPr lang="en-US" sz="1164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генетика играет ведущую роль, однако влияние среды является значимым и неотъемлемым элементом развития признаков.
</a:t>
            </a:r>
            <a:endParaRPr lang="en-US" sz="11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журнал геномики, 2023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биоинформатики и геномики позволяют создавать индивидуальные схемы лечения и профилактики заболеваний.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ожидается массовое внедрение персонализированной генотерапии в клиническую практику
</a:t>
            </a:r>
            <a:endParaRPr lang="en-US" sz="25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в современном обществе: вызовы и перспективы
</a:t>
            </a:r>
            <a:endParaRPr lang="en-US" sz="457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генетики, эпигенетики и биоинформатики способствует развитию инновационных биотехнологий и формированию этически ответственных подходов для будущего человечества.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2026-05-09T23:29:34Z</dcterms:created>
  <dcterms:modified xsi:type="dcterms:W3CDTF">2026-05-09T23:29:34Z</dcterms:modified>
</cp:coreProperties>
</file>