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Н. В. Гоголя: комедия о страхе, лжи и чиновничьем мире
</a:t>
            </a:r>
            <a:endParaRPr lang="en-US" sz="337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о городе, где страх разоблачает ложь и пороки чиновников.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«Ревизор» стал зеркалом своего времени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 не один город, а всю систему чиновничьей России: страх перед начальством, формальную службу и привычку скрывать нарушения. Финал без слов превращает смех в серьёзный вывод о вине.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слуха к разоблачению: как начинается комедия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о ревизоре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узнают о тайном приезде проверяющего. Чиновники сразу пугаются: у каждого есть что скрывать.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личности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Хлестакова принимают за ревизора из Петербурга. Его случайное появление становится началом всеобщего самообмана.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роль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чиновников делает Хлестакова важной фигурой. Он пользуется вниманием, хотя на деле остаётся пустым и легкомысленным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826" y="1175216"/>
            <a:ext cx="352824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показывает отдельную сторону городского беспорядка и чиновничьих пороков.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сюжете: каждый раскрывает отдельный недостаток системы управления.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город как образ всей 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Безымянный город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города нет собственного названия, поэтому он воспринимается как собирательный образ многих русских уездных городов. Такой приём делает сатиру шире и убедительнее.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Запущенность повсюду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работа учреждений показывают разлад: грязь, беспорядок, формальная служба. Важно не реальное положение дел, а то, как всё выглядит со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страх превращается в обман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комедии «Ревизор»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и явление хлестаковщины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человек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не замышляет аферу заранее. Он просто любит казаться значительнее, чем есть, и легко подстраивается под чужое восхищение.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привычку строить образ важного человека без реальных заслуг. В комедии это не только черта героя, но и смешная слабость окружающих.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выдумок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ему почувствовать внимание, как он начинает фантазировать и говорить неправду. Его ложь растёт прямо на глазах и становится всё смелее.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высмеивает Гоголь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слабости героев связаны между собой и усиливают друг друга.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страх проверки, а остальные пороки поддерживают ложь и делают её привычной.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«Ревизор»; аналитическое обобщение по тексту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речи и художественные приёмы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строит смешные сцены на преувеличении и повторе. Герои говорят слишком торжественно, но их слова сразу выдают суету, растерянность и страх.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говорящие фамилии. Уже по ним понятно, кто склонен к халатности, хитрости или пустой болтовне, поэтому характер раскрывается быстро и точно.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 и самооправдания персонажей: они стараются выглядеть умнее и честнее, чем есть на самом деле. Именно в этих репликах особенно заметна их внутренняя слабость.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5272"/>
            <a:ext cx="4814700" cy="2350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пяти действий пьесы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выстроена так, что напряжение постоянно растёт и приводит к неожиданному финалу.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усиливает предыдущие события, а финал резко обрывает комическую игру и превращает её в разоблачение.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 как главный финал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сообщения о настоящем ревизоре герои внезапно замирают: страх и стыд оказываются сильнее любых слов. Этот момент делает смех в пьесе особенно горьким и значительным.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 показывает, что разоблачение настигло каждого. Без единой реплики Гоголь подводит нравственный итог: виновны не только отдельные люди, но и весь уклад их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ответственности и общественного порядка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сами создают беспорядок: нарушают правила, берут взятки и думают прежде всего о собственной выгоде, а не о службе городу.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убеждает: порядок в обществе начинается с личной честности. Если каждый отвечает только за себя, то общая система быстро приходит к разложению.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страх перед начальством вытесняет совесть. Из-за этого герои готовы скрывать правду, подменять дело видимостью и поддерживать ложь.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чиновники поверили в Хлестакова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усилило то, что каждый чиновник думал не о правде, а о собственной безопасности и выгоде.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обмана — панический страх, который отключает здравый смысл и заставляет верить в удобную ложь.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пьесы Н. В. Гоголя «Ревизор»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новизна комедии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соединил смешное с серьёзным разоблачением: зритель смеётся, но одновременно узнаёт знакомые общественные пороки и слабости чиновничьего мира.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своего времени «Ревизор» был смелым произведением: он прямо высмеивал власть на уровне уездного города и сразу вызвал широкий отклик.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пьесы в том, что в центре не частная история, а целая система жизни, где ложь, страх и показное благополучие стали нормой.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и их смысл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помогают увидеть характеры героев и главную мысль комедии.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раскрывают не только отдельных персонажей, но и общую идею пьесы: слова часто маскируют страх, ложь и нежелание отвечать за поступки.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комедии Н. В. Гоголя «Ревизор»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история и первые отклики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Премьера, о которой говорили все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зрители увидели «Ревизора» в Петербурге в 1836 году. Спектакль вызвал смех, но многие узнавали в героях знакомые черты чиновничьей жизни. Именно поэтому пьеса быстро стала предметом горячих разговоров.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зеркало общества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комедия звучала особенно остро: костюмы, жесты и мимика подчёркивали нелепость героев. Зрителям было легко представить не выдуманный город, а настоящую провинциальную Россию с её порядками и привычками.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обман Хлестакова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комедии показывает, как страх и ложь усиливают друг друга.
</a:t>
            </a:r>
            <a:endParaRPr lang="en-US" sz="15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39225"/>
            <a:ext cx="552000" cy="4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814692"/>
            <a:ext cx="552000" cy="490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комедия остаётся понятной современному читателю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проверки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Опасение быть разоблачённым знакомо и сегодня, поэтому поведение чиновников легко понять даже современному школьнику.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совесть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напоминает, что ложь и самообман ведут к серьёзным ошибкам, а честность помогает избежать общего беспорядка.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казаться лучше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стараются выглядеть значительнее, чем они есть. Такое стремление к показной важности встречается и в обычной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истории к сатире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эффект усиливается за счёт точных бытовых деталей: именно они делают нелепость поведения героев особенно заметной.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действие, тем яснее, что частный случай превращается в обобщённое разоблачение всего чиновничьего уклада.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сюжету и композиции пьесы Н. В. Гоголя «Ревизор»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— смех, за которым скрыт серьёзный урок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Гоголя учит видеть, как страх, ложь и равнодушие разрушают людей и порядок вокруг них. Именно поэтому пьеса остаётся живой и понятной читателю сегодня.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2026-05-19T04:56:27Z</dcterms:created>
  <dcterms:modified xsi:type="dcterms:W3CDTF">2026-05-19T04:56:27Z</dcterms:modified>
</cp:coreProperties>
</file>