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9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Синтаксические признаки предложений со обращениями, вводными и вставными конструкциями
</a:t>
            </a:r>
            <a:endParaRPr lang="en-US" sz="2109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Обращение, вводное и вставное: три ключа к смыслу и пунктуации.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 курсе синтаксиса 11 класса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уверенно разбирать простое осложнённое предложение, объяснять пунктуацию и точнее понимать художественный текст, устную речь и экзаменационные задания.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Обращение: синтаксическая сущность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не отвечает на вопросы от сказуемого или других членов предложения и не связано с ними подчинительной связью. Его роль — обозначить адресата высказывания.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письме обращение обычно выделяется запятыми, а при сильном чувстве может оформляться восклицательным знаком. В устной речи его выделяет особая интонация прямого обращения.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того, к кому обращена речь: человека, животное, предмет или явление. Оно не входит в грамматическую основу и не является членом предложения.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 начале, середине и конце предложения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середина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обращение стоит в начале, после него делается пауза: «Мама, я вернусь сегодня». В середине оно выделяется с двух сторон: «Я, друг мой, не забуду этот день».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предложения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обращения запятая ставится перед ним: «Пойдём домой, брат». Интонация становится завершённой, а обращение получает отчётливое адресное звучание: «Скажи мне, Оля, правду».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984175"/>
            <a:ext cx="4225529" cy="13484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 обращениях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знаки препинания зависят от места обращения в предложении и силы интонации.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— отсутствие синтаксической связи обращения с грамматической основой. Восклицательный знак возможен при выраженной эмоциональности.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русской пунктуации; школьный курс синтаксиса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45741"/>
            <a:ext cx="658031" cy="5264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обращений в речи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и письмо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делают речь адресной: они естественны в беседе, переписке и публичном выступлении. Благодаря им высказывание звучит точнее, вежливее и более вовлечённо.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 и побуждение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обращениях часто заключён призыв к действию или внимание к слушателю. Такая форма помогает организовать контакт и подчеркнуть важность сказанного.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выразительность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и прозе обращения создают эффект непосредственного разговора с адресатом. Образные формы усиливают эмоциональность и придают тексту лирическую интонацию.
</a:t>
            </a:r>
            <a:endParaRPr lang="en-US" sz="1345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 отношение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может передавать уважение, теплоту, доверие или торжественность. Выбор слова показывает, как говорящий относится к адресату и к ситуации 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обращения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— принять обращение за подлежащее только потому, что оно стоит в именительном падеже. Важно проверять, сохраняется ли грамматическая основа без этого слова.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вопрос и связано со сказуемым по смыслу, это уже не обращение. Например, в предложении «Дети вернулись домой» слово связано с действием как подлежащее.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Особого внимания требуют омонимичные формы и интонация. В предложении «Дети, идите в класс» слово выделено паузой и обращено к слушателям, значит, это обращение.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конструкции: значение и основные функции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конструкции передают отношение говорящего к сообщению: уверенность, сомнение, источник сведений, эмоциональную оценку или порядок изложения мыслей.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слова и сочетания вроде «конечно», «вероятно», «по-моему», «по словам очевидцев», «во-первых». Они не называют сам факт, а лишь сопровождают его оценкой.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элементы не входят в грамматическую основу и не отвечают на вопросы. Их смысл можно убрать из предложения, не разрушая основного сообщения, но теряется оттенок авторской позиции.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вводную конструкцию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отличить вводное слово от члена предложения и правильно объяснить пунктуацию.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вводных слов и сочетаний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вводных единиц помогают точнее передавать модальность высказывания и авторскую позицию.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 не одна доминирующая группа, а равномерное распределение функций: вводные слова обслуживают и логику сообщения, и оценку, и степень достоверности.
</a:t>
            </a:r>
            <a:endParaRPr lang="en-US" sz="1341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по теме «Вводные слова и сочетания»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 вводных конструкциях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и сочетания обычно обособляются запятыми, потому что не входят в грамматическую основу и передают отношение говорящего к сообщению, а не сам факт.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вводная конструкция стоит внутри предложения, она выделяется с двух сторон: такая пунктуация показывает паузу и сохраняет целостность основного высказывания.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более сильном интонационном разрыве вместо запятых могут использоваться тире или скобки, особенно если вставка звучит как побочное замечание.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знака определяется позицией конструкции, её связью с контекстом и тем, насколько тесно она включена в основное предложение.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9882"/>
            <a:ext cx="4188378" cy="19510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5330" y="1410270"/>
            <a:ext cx="4186712" cy="19502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 — разная синтаксическая роль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3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«Кажется» как вводное слово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предложении слово может выражать неуверенность говорящего и не быть членом предложения. Оно легко убирается, не разрушая основное сообщение, а на письме обычно выделяется запятыми как вводное.
</a:t>
            </a:r>
            <a:endParaRPr lang="en-US" sz="1345" dirty="0"/>
          </a:p>
        </p:txBody>
      </p:sp>
      <p:sp>
        <p:nvSpPr>
          <p:cNvPr id="11" name="Text 3"/>
          <p:cNvSpPr txBox="1"/>
          <p:nvPr/>
        </p:nvSpPr>
        <p:spPr>
          <a:xfrm>
            <a:off x="4784515" y="3480620"/>
            <a:ext cx="3761683" cy="85437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«Кажется» как сказуемое
</a:t>
            </a:r>
            <a:pPr algn="ctr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другом контексте то же слово обозначает действие или состояние и становится полноценным членом предложения. Тогда оно связано с подлежащим, отвечает на вопрос и не обособляется как вводное.
</a:t>
            </a:r>
            <a:endParaRPr lang="en-US" sz="13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796732"/>
            <a:ext cx="4314825" cy="17195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вводное слово от члена предложения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что решает не форма слова, а его роль в высказывании.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не связано с грамматической основой и выражает отношение говорящего, это вводная конструкция; если оно называет действие, признак или состояние, это член предложения.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нормы русской пунктуации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Вставные конструкции: сущность и роль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часто сообщает справочную деталь: время, место, источник, причину или степень достоверности, поэтому воспринимается как самостоятельное, но побочное замечание.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 прерывает основную синтаксическую линию и требует особого интонационного выделения; именно поэтому в тексте её нередко оформляют тире или скобками.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Вставная конструкция добавляет к основному сообщению пояснение, уточнение, комментарий или авторскую ремарку, не сливаясь с грамматической основой предложения.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вставных конструкций по содержанию
</a:t>
            </a:r>
            <a:endParaRPr lang="en-US" sz="293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какую смысловую задачу выполняет вставка и как она прерывает основное высказывание.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 вставных конструкциях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показывают наибольшую обособленность: вставка звучит как побочное сообщение и почти не участвует в основной интонации предложения.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подчёркивает более заметный разрыв фразы; оно помогает выделить авторское замечание, если вставка тесно связана с содержанием высказывания.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используются реже и при менее резкой паузе, когда вставка короткая и не требует сильного графического отделения от основной части.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обращений, вводных и вставных конструкций в одном предложении
</a:t>
            </a:r>
            <a:endParaRPr lang="en-US" sz="2977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предложении могут одновременно сочетаться несколько осложняющих элементов, и каждый из них нужно распознавать по своей функции, а не по внешнему виду.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адресата речи, вводное слово передаёт отношение говорящего, а вставная конструкция добавляет пояснение или ремарку к сообщению.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важно не смешивать их между собой: одинаковая интонационная пауза не означает одинаковую синтаксическую роль и одинаковые правила пунктуации.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определена функция каждого элемента, тем легче объяснить, почему в одном предложении могут соседствовать запятые, тире и скобки.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знаков препинания в предложениях с осложняющими конструкциями
</a:t>
            </a:r>
            <a:endParaRPr lang="en-US" sz="2733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 распределение знаков препинания в типовых примерах с обращениями, вводными и вставными конструкциями.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доминирует, а тире и скобки связаны прежде всего со вставками; восклицательный знак характерен для эмоционально окрашенных обращений.
</a:t>
            </a:r>
            <a:endParaRPr lang="en-US" sz="134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теме; обобщённая схема, 2025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синтаксического разбора осложнённого предложения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86953" y="2552318"/>
            <a:ext cx="1527106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грамматическую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подлежащее и сказуемое, чтобы отделить основу предложения от всех осложняющих элементов и увидеть его главную синтаксическую организацию.
</a:t>
            </a:r>
            <a:endParaRPr lang="en-US" sz="1259" dirty="0"/>
          </a:p>
        </p:txBody>
      </p:sp>
      <p:sp>
        <p:nvSpPr>
          <p:cNvPr id="11" name="Text 3"/>
          <p:cNvSpPr txBox="1"/>
          <p:nvPr/>
        </p:nvSpPr>
        <p:spPr>
          <a:xfrm>
            <a:off x="2033704" y="2552318"/>
            <a:ext cx="1527106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Выделить 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проверяют, есть ли слово, называющее адресата речи. Оно не связано с основой и обычно выделяется особой интонацией и знаками препинания.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680455" y="2552318"/>
            <a:ext cx="1527106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Найти вводные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устанавливают, выражает ли слово отношение говорящего, источник сообщения или степень уверенности. Такие элементы не отвечают на вопрос и обособляются.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5327206" y="2552318"/>
            <a:ext cx="1527106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вставные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определяют, есть ли побочное пояснение, ремарка или уточнение, которое прерывает основную мысль и требует тире, скобок или запятых.
</a:t>
            </a:r>
            <a:endParaRPr lang="en-US" sz="1369" dirty="0"/>
          </a:p>
        </p:txBody>
      </p:sp>
      <p:sp>
        <p:nvSpPr>
          <p:cNvPr id="14" name="Text 6"/>
          <p:cNvSpPr txBox="1"/>
          <p:nvPr/>
        </p:nvSpPr>
        <p:spPr>
          <a:xfrm>
            <a:off x="6973957" y="2552318"/>
            <a:ext cx="1527106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Объяснить пунктуацию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формулируют, почему каждый элемент выделен именно так: по функции, позиции, интонации и степени смысловой самостоятельности.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сначала функция, потом знак
</a:t>
            </a:r>
            <a:endParaRPr lang="en-US" sz="2839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поставить знак препинания, нужно сначала определить роль конструкции в предложении: обращение, вводное или вставное. Затем учитываются интонация, позиция и степень смысловой самостоятельности.
</a:t>
            </a:r>
            <a:endParaRPr lang="en-US" sz="131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2026-05-21T15:20:52Z</dcterms:created>
  <dcterms:modified xsi:type="dcterms:W3CDTF">2026-05-21T15:20:52Z</dcterms:modified>
</cp:coreProperties>
</file>