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Охотники за насекомыми изучают и сохраняют удивительный мир насекомых, влияя на науку и природу.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кто такие охотники за насекомыми и зачем они нужны
</a:t>
            </a:r>
            <a:endParaRPr lang="en-US" sz="242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самые многочисленные животные на Земле, обеспечивающие опыление растений, поддержание пищевых цепей и разложение органики. Их изучение помогает сохранить экосистемы и улучшить медицину и сельское хозяйство.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насекомых в природе и жизни человека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Ученые-энтомологи и их научные задачи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 проводят полевые исследования, изучая поведение и биологию насекомых. Они помогают раскрывать новые виды и понимание экосистем.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Коллекционеры и любители природы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Коллекционеры систематизируют и сохраняют образцы насекомых, а любители наблюдают за ними, расширяя знания о разнообразии и среде обитания.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фермеры в роли энтомологов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 используют насекомых для обучения биологии, а фермеры следят за вредителями и опылителями для повышения урожайности.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занимается ловлей и изучением насекомых
</a:t>
            </a:r>
            <a:endParaRPr lang="en-US" sz="25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охоты на насекомых
</a:t>
            </a:r>
            <a:endParaRPr lang="en-US" sz="2678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— основы систематики Карла Линнея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создал классификацию видов, положив начало научному подходу в изучении насекомых.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распространение коллекционирования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появилось массовое увлечение сбором насекомых как научным и популярным хобби.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Чарльза Дарвина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путешествиях Дарвин собирал насекомых, изучая их разнообразие и роль в природе.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 год — создание первого энтомологического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Лондоне организовали сообщество, объединяющее исследователей и коллекционеров насекомых.
</a:t>
            </a:r>
            <a:endParaRPr lang="en-US" sz="92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группы насекомых для ловли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жуки — объекты коллекционирования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привлекают яркими цветами, а жуки — разнообразием форм. Многие коллекционеры ценят редкие виды и изучают их особенности.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и богомолы — редкие и удивительные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и богомолы интересны благодаря хищному образу жизни и необычной внешности. Некоторые из них охраняются законом, например, бабочка Апполон.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распространённые методы ловли насекомых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Сачок — удобное средство для ловли бабочек и стрекоз в летний день, легок в использовании и безопасен для насекомых.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ловушки применяются ночью для привлечения и отлова мотыльков и других ночных видов, требуют электрического питания.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Клеевые ловушки подходят для ползающих насекомых, действуют длительное время, но требуют осторожного обращения из-за липкой поверхности.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Ловушки-ямы устанавливаются в почве, эффективно собирают жуков и муравьев, но требуют правильного размещения и регулярного контроля.
</a:t>
            </a:r>
            <a:endParaRPr lang="en-US" sz="10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28064"/>
            <a:ext cx="3377400" cy="19916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ловли насекомых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ловли подходят для различных видов и обладают своими особенностями эффективности и удобства.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 целей, условий ловли и вида насекомых.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 подготовка насекомых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Коллекционеры аккуратно ловят насекомых, сушат их и закрепляют на специальных подложках. Важно сохранять целостность экземпляров для научной ценности.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и хранение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насекомое снабжается этикеткой с данными о дате и месте сбора. Коллекции часто сопровождаются фотографиями и заметками о поведении насекомых.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Коллекционирование насекомых: этапы создания коллекции
</a:t>
            </a:r>
            <a:endParaRPr lang="en-US" sz="19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правовые нормы охоты на насекомых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редких и охраняемых видов регулируется законом, требует специальных разрешений или лицензий.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Этичная ловля подразумевает сохранение численности популяций и минимальное воздействие на природу.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биологическому разнообразию — обязательное условие для сохранения экосистем и будущих исследований.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видов и углубление знаний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новых видов насекомых были впервые описаны благодаря трудолюбию и наблюдательности энтомологов и любителей.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коллекций в исследовательской и образовательной деятельности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образцы служат основой для научных работ, обучения зоологии и экологии, помогают изучить географию распространения видов.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охотников за насекомыми в науку
</a:t>
            </a:r>
            <a:endParaRPr lang="en-US" sz="29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открытия новых видов насекомых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десятилетия количество описанных видов значительно выросло благодаря активной работе энтомологов и любителей со всего мира.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открытий отражает расширение научных экспедиций и развитие технологий идентификации, укрепляя изучение биоразнообразия.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энтомологические каталоги,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ловли насекомых на экосистемы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охотники соблюдают установленные лимиты, избегают сбора уязвимых насекомых и способствуют сохранению местных экосистем.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сбор редких видов может привести к уменьшению популяций и нарушению естественного баланса в экосистемах, снижая биологическое разнообразие.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действует Красная книга и нормативные акты, регулирующие сбор насекомых для защиты редких и охраняемых видов.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камеры и смартфоны в полевых условиях
</a:t>
            </a:r>
            <a:pPr algn="ctr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устройств позволяет быстро и точно фиксировать виды насекомых, не прибегая к сбору живых образцов. Фото и видео помогают в идентификации и делятся в научных базах данных.
</a:t>
            </a:r>
            <a:endParaRPr lang="en-US" sz="738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ловушки и сенсорные 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ловушки оснащаются датчиками движения и светом, что увеличивает эффективность добычи и минимизирует повреждения уязвимых видов, а также помогает вести статистику наблюдений.
</a:t>
            </a:r>
            <a:endParaRPr lang="en-US" sz="749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и мобильные приложения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для распознавания видов и базы данных по всему миру позволяют легко обмениваться информацией, что способствует развитию массовой энтомологии и привлечению новых исследователей.
</a:t>
            </a:r>
            <a:endParaRPr lang="en-US" sz="749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инструменты охоты за насекомыми
</a:t>
            </a:r>
            <a:endParaRPr lang="en-US" sz="23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науки с помощью охотников за насекомыми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коллекций насекомых привлекают внимание широкой публики и помогают понять значимость биоразнообразия.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Мастер-классы для школьников способствуют развитию интереса к естественным наукам и формируют навыки наблюдения и исследования.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блогов и страниц в соцсетях расширяет аудиторию, вовлекая молодежь и взрослых в энтомологические проекты.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научных фестивалях позволяет охотникам демонстрировать свои достижения и обмениваться опытом с профессионалами.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сбора насекомых в естественной среде
</a:t>
            </a:r>
            <a:endParaRPr lang="en-US" sz="2549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методические рекомендации для юных натуралистов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Анри Фабр — первооткрыватель поведения насекомых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французский энтомолог, чьи наблюдения за жизнью насекомых стали основой многих научных трудов. Его книги популяризировали естественные науки среди широкой аудитории.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Константинов — российский специалист по жукам-листоедам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учёный, внёсший значительный вклад в изучение систематики и экологии листоедов. Автор множества научных статей и учебных пособий.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коллекционеры-любители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энтузиасты превратили своё хобби в мировые музейные экспозиции, сохраняя уникальные образцы и поддерживая научно-исследовательские проекты.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энтомологи и известные коллекционеры
</a:t>
            </a:r>
            <a:endParaRPr lang="en-US" sz="2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подростки среди охотников за насекомыми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натуралисты 7-9 классов активно участвуют в кружках, развивая навыки наблюдения и научного мышления через практическую работу с насекомыми.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конкурсах и олимпиадах по биологии стимулирует интерес к науке и способствует углубленному изучению мира насекомых.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насекомыми формирует ответственность, аккуратность и умение работать в команде среди подростков.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деятельность помогает раскрыть творческий потенциал и поддерживает мотивацию к будущей научной карьере.
</a:t>
            </a:r>
            <a:endParaRPr lang="en-US" sz="10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охоты за насекомыми
</a:t>
            </a:r>
            <a:endParaRPr lang="en-US" sz="2637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положительные и отрицательные стороны ловли насекомых, выделяя баланс между научной пользой и возможными экологическими опасностями.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Соответствующая подготовка и соблюдение норм минимизируют риски и усиливают научный вклад ловли насекомых.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отчёты, 2022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к энтомологии среди молодежи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подростки активно включаются в научные проекты, поддерживая энтомологию через школьные клубы и онлайн-сообщества. Это формирует новое поколение исследователей.
</a:t>
            </a:r>
            <a:endParaRPr lang="en-US" sz="749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цифровых технологий и онлайн-обучения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приложений для идентификации видов и дистанционных курсов облегчает доступ к знаниям и повышает уровень подготовки молодых охотников за насекомыми.
</a:t>
            </a:r>
            <a:endParaRPr lang="en-US" sz="769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экологическая ответственность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глобальных проектах позволяет обмениваться данными и опытом, интегрируя охоту за насекомыми в мировые инициативы охраны природы и науки.
</a:t>
            </a:r>
            <a:endParaRPr lang="en-US" sz="777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и перспективы охоты за насекомыми
</a:t>
            </a:r>
            <a:endParaRPr lang="en-US" sz="24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Охотники за насекомыми продолжают важную работу, объединяя традиционные методы и современные технологии для науки, образования и сохранения природы.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охоты за насекомыми в современном мире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2026-05-08T18:41:58Z</dcterms:created>
  <dcterms:modified xsi:type="dcterms:W3CDTF">2026-05-08T18:41:58Z</dcterms:modified>
</cp:coreProperties>
</file>