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основные фигуры, углы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чертежи, углы и фигуры помогают понять геометрию вокруг нас.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строится на простых объектах: точке, прямой, луче и отрезке. С их помощью описывают фигуры, расстояния и направления, а затем переходят к углам, треугольникам и построениям с инструментами.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 чертеже и не имеет ни длины, ни ширины, ни высоты. Её обычно обозначают заглавной буквой, чтобы удобно записывать условия задач и построений.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концов и продолжается в обе стороны бесконечно. На рисунке её изображают частью линии, но в рассуждениях важно помнить, что сама прямая не ограничена.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только в одном направлении. Он помогает показывать направление, границу угла и часть прямой, которая используется в геометрических построениях.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 и имеет конкретную длину. Его удобно измерять линейкой, сравнивать с другими отрезками и использовать как основу для построения фигур.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понятия нужны для чтения чертежей и записи условий. С их помощью геометрия становится точной: каждая линия, отметка и обозначение получают ясный смысл.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луч и отрезок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обозначаются и сравниваются отрезки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могут быть равными, даже если на рисунке расположены по-разному. Для проверки сравнивают их длины, а не внешний вид, потому что чертёж не всегда выполнен в масштабе.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указывают числом и единицей измерения. В зависимости от контекста используют запись |AB| или AB, но смысл один: речь идёт о размере отрезка.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записывают двумя буквами его концов, например AB. Такое обозначение позволяет быстро понять, о каком участке чертежа идёт речь, не перегружая запись лишними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угол как поворот от одной стороны к другой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 одной точки. Эта общая точка называется вершиной угла и служит опорой для точного обозначения фигуры на чертеже.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Сторонами угла являются лучи, которые ограничивают его область. Именно их направление определяет, насколько угол открыт, и помогает отличать один угол от другого.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углы бывают острыми, прямыми, тупыми и развернутыми. Такое деление основано на градусной мере и позволяет быстро определять тип угла при решении задач.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угол обычно обозначают тремя буквами, причём буква вершины ставится посередине. Это помогает избежать путаницы, когда на одном рисунке есть несколько углов.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угол транспортиром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угла на школьном чертеже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градусные меры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 встречается часто и обычно выглядит как узкий поворот между лучами. Такой угол легко узнать по небольшому раскрытию на чертеже.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удобно использовать как образец в построениях, потому что он встречается в клетках тетради, углах прямоугольников и многих предметах вокруг нас.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 меньше 180°. Он раскрыт шире прямого, но ещё не стал развернутым, поэтому заметно отличается от острого и прямого углов.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180°. Его стороны лежат на одной прямой, поэтому он выглядит как ровная линия и часто помогает рассматривать смежные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углов по градусной мере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раскрыт угол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границы между видами углов: достаточно знать число градусов, чтобы определить тип без лишних 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связаны линией-продолжением, а вертикальные находятся напротив. Это различие помогает быстро выбирать нужное свойство и не путать два важных случая в задачах.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 при пересечении двух прямых и лежат напротив друг друга. Они всегда равны, даже если на рисунке выглядят по-разному или расположены в разных частях чертежа.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общую сторону, а две другие стороны вместе образуют прямую. Поэтому их сумма всегда равна 180°, что удобно при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свойства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вид угла, его градусную меру и пример из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вида угла — его градусная мера; по ней можно быстро распознать любой угол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пересекающиеся и перпендикулярные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имеют общую точку, они пересекаются. Такая ситуация помогает находить углы, строить чертежи и анализировать фигуры, в которых линии встречаются в одной точке.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четыре прямых угла. Это свойство удобно проверять угольником и часто использовать при построении сеток, прямоугольников и деталей с точными углами.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 даже при продолжении. Они сохраняют одинаковое направление и встречаются в построениях, где важно выдержать ровные расстояния и симметрию.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прямых нужны в архитектуре, на дорогах, в чертежах и координатной сетке. Без них трудно точно задать форму, расположение и размеры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легко заметить на страницах тетради, рельсах и спортивной разметке. Они помогают поддерживать порядок, одинаковое расстояние и понятную структуру изображения.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параллельные прямые отмечают одинаковыми стрелками. Такое обозначение сразу показывает, какие линии сохраняют одно направление и не должны пересекаться.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параллельные прямые полезно при чтении схем, построении фигур и проверке аккуратности чертежа. Оно помогает быстрее замечать закономерности в 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углам при пересечении прямых секущей в школьном курсе геометрии 7 класса.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основная фигура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треугольники различают по сторонам и по углам. Такой подход помогает видеть не только форму, но и особые свойства каждой фигуры.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считается одной из самых устойчивых геометрических фигур, потому что его форму нельзя изменить без изменения длины сторон. Поэтому его часто используют в конструкциях и каркасах.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образован тремя сторонами, тремя вершинами и тремя углами. Это простая, но очень важная фигура, из которой удобно изучать свойства многоугольников.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двум признакам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фигура может одновременно входить в обе классификации, если рассматривать ее по разным свойствам.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не противоречит сама себе: признаки по сторонам и по углам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любого треугольника.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позволяет быстро находить неизвестный угол и проверять правильность решения. Для прямоугольного треугольника оно особенно удобно, потому что два острых угла вместе тоже дают 90°.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применять одно и то же правило в разных задачах на нахождение третьего угла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используется одна проверка: сумма трех углов должна быть равна 180°, поэтому неизвестный угол находят вычитанием.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геометрии 7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неизвестного угла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построения циркулем и линейкой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используют для построения окружностей и переноса равных отрезков. Благодаря ему можно сохранять одинаковое расстояние между точками и выполнять точные построения.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проводить прямые и отрезки без лишних отклонений. Она нужна в каждом аккуратном чертеже, когда важно точно задать направление и длину.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и 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линейки и циркуля строят перпендикуляры, биссектрисы и треугольники. Такие задания тренируют внимательность и учат работать по шагам.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не только от инструментов, но и от аккуратности. Если масштаб выбран неверно или линии проведены небрежно, результат может оказаться ошибочным.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геометрии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пересекаются, а перпендикулярные образуют прямые углы. Если перепутать эти признаки, чертеж потеряет смысл и точность.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транспортира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внутреннюю и внешнюю шкалу транспортира. Из-за этого измерение получается неверным, хотя сам угол может быть построен правильно.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вид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Острый, прямой, тупой и развернутый углы различают по градусной мере. Ошибка в определении вида угла ведет к неправильной записи ответа и неверным выводам.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лучом и отрезком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 и продолжается в одном направлении, а отрезок ограничен двумя концами. Если перепутать их, можно ошибиться в обозначении и в чтении условия задачи.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Забывать правило 180° особенно опасно при решении задач. Без него трудно проверить ответ и найти неизвестный угол в треугольнике.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точных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определения, аккуратные построения и умение видеть свойства фигур делают геометрию понятной и полезной. Эти знания помогают читать чертежи, решать задачи и уверенно двигаться дальше.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2026-05-29T02:57:05Z</dcterms:created>
  <dcterms:modified xsi:type="dcterms:W3CDTF">2026-05-29T02:57:05Z</dcterms:modified>
</cp:coreProperties>
</file>