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эволюции и изменение генофонда 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наследственный состав популяций и почему это важно?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популяция становится ареной эволюции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начинается не с одной особи, а с группы организмов, где наследственные признаки передаются через поколения. Именно в популяции постепенно меняются частоты аллелей, накапливаются различия и формируются новые приспособления к среде.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имеет общий генофонд, который меняется от поколения к поколению.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частот аллелей показывает, что эволюция уже идет, даже если внешне вид почти не меняется.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понятие популяции и генофонда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наследственной изменчивости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процесса по-разному повышают разнообразие потомства: одни создают новые варианты, другие комбинируют уже существующие.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начинается с появления и перераспределения наследственного материала; без этого эволюционные сдвиги невозможны.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общей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Ошибка, которая стала преимуществом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случайная замена в ДНК может никак не повлиять на организм, а может изменить его свойства. Если мутация повышает выживаемость, она способна сохраниться в популяции и стать основой будущих изменений.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химия и радиация меняют наследственность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возникают спонтанно, но их частоту могут повышать внешние факторы. Перестройка генов и хромосом иногда нарушает работу клетки, зато редко приводит к полезным признакам, которые затем передаются потомкам.
</a:t>
            </a:r>
            <a:endParaRPr lang="en-US" sz="118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в борьбе за жизнь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бактерий к антибиотикам и насекомых к ядам — наглядный пример того, как редкий наследственный вариант становится спасением. В изменившейся среде именно такие особи оставляют больше потомков.
</a:t>
            </a:r>
            <a:endParaRPr lang="en-US" sz="118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 источник новых аллелей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и ее роль в эволюции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03000" y="1401525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мейозе участки гомологичных хромосом обмениваются фрагментами, поэтому в гаметы попадают новые сочетания аллелей. Это не создает новых генов, но резко увеличивает число вариантов у потомства.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703000" y="23414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расходятся по клеткам случайным образом, и каждая гамета получает свой набор наследственной информации. Благодаря этому даже у родителей с похожими признаками потомки оказываются генетически неповторимыми.
</a:t>
            </a:r>
            <a:endParaRPr lang="en-US" sz="1013" dirty="0"/>
          </a:p>
        </p:txBody>
      </p:sp>
      <p:sp>
        <p:nvSpPr>
          <p:cNvPr id="12" name="Text 4"/>
          <p:cNvSpPr txBox="1"/>
          <p:nvPr/>
        </p:nvSpPr>
        <p:spPr>
          <a:xfrm>
            <a:off x="703000" y="328143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оплодотворение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сливаются две гаметы, их аллели соединяются непредсказуемо. В результате каждый организм получает уникальную комбинацию признаков, что повышает вероятность выживания части особей при изменении условий среды.
</a:t>
            </a:r>
            <a:endParaRPr lang="en-US" sz="1013" dirty="0"/>
          </a:p>
        </p:txBody>
      </p:sp>
      <p:sp>
        <p:nvSpPr>
          <p:cNvPr id="13" name="Text 5"/>
          <p:cNvSpPr txBox="1"/>
          <p:nvPr/>
        </p:nvSpPr>
        <p:spPr>
          <a:xfrm>
            <a:off x="703000" y="42213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потомство, тем выше шанс, что хотя бы часть особей окажется приспособленной к холоду, засухе, нехватке пищи или давлению хищников. Так комбинативная изменчивость поддерживает устойчивость популяции.
</a:t>
            </a:r>
            <a:endParaRPr lang="en-US" sz="10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популяционные волны меняют генофонд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резкое снижение численности случайно меняет состав аллелей в следующем поколении.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Популяционные волны и эффект бутылочного горлышка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5100" y="112577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сокращение численности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катастрофы в живых остается лишь небольшая часть популяции. От того, какие именно особи пережили кризис, зависит, какие аллели сохранятся и перейдут к потомкам.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5100" y="204970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редких вариантов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исходно редкий аллель не оказался у выживших, он исчезает из генофонда. Восстановившаяся популяция уже не повторяет прежнее генетическое разнообразие.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45100" y="2973625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бутылочного горлышка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прохождении через «узкое горлышко» численность может быстро расти, но наследственный состав остается обедненным. Это делает популяцию более уязвимой к новым изменениям среды.
</a:t>
            </a:r>
            <a:endParaRPr lang="en-US" sz="1255" dirty="0"/>
          </a:p>
        </p:txBody>
      </p:sp>
      <p:sp>
        <p:nvSpPr>
          <p:cNvPr id="13" name="Text 5"/>
          <p:cNvSpPr txBox="1"/>
          <p:nvPr/>
        </p:nvSpPr>
        <p:spPr>
          <a:xfrm>
            <a:off x="345100" y="3897550"/>
            <a:ext cx="4353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для малых популяций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особей, тем выше риск близкородственного скрещивания и потери приспособительных возможностей. В долгосрочной перспективе это снижает устойчивость вида.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 в малых и крупных популяциях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изменения особенно заметны там, где особей мало и каждый генетический «сдвиг» сильнее отражается на общей картине.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генов может закреплять даже нейтральные варианты, но в крупных популяциях его влияние обычно сглаживается.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популяционной генетике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5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75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 и изоляция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16145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колония — не копия старой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несколько особей переселяются на новую территорию, они несут только часть исходного генофонда. Их потомки наследуют ограниченный набор аллелей, поэтому новая популяция может заметно отличаться от исходной уже в первых поколениях.
</a:t>
            </a:r>
            <a:endParaRPr lang="en-US" sz="1158" dirty="0"/>
          </a:p>
        </p:txBody>
      </p:sp>
      <p:sp>
        <p:nvSpPr>
          <p:cNvPr id="10" name="Text 3"/>
          <p:cNvSpPr txBox="1"/>
          <p:nvPr/>
        </p:nvSpPr>
        <p:spPr>
          <a:xfrm>
            <a:off x="52149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усиливает различия
</a:t>
            </a:r>
            <a:pPr algn="ctr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островах, в замкнутых водоемах и удаленных участках ареала обмен генами с соседними группами слабый. Из-за этого случайные изменения и отбор быстрее закрепляют местные особенности, а популяции расходятся сильнее.
</a:t>
            </a:r>
            <a:endParaRPr lang="en-US" sz="117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848908"/>
            <a:ext cx="3887700" cy="12406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Популяционные волны и дрейф генов: сходства и различия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случайных процессов, которые меняют генофонд особенно заметно в малых популяциях.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Популяционные волны уменьшают численность, а дрейф случайно меняет частоты аллелей; оба процесса могут обеднять генофонд и особенно опасны для малых популяций.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«Факторы эволюции», школьный курс биологии.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7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2731" y="1155650"/>
            <a:ext cx="259875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как генетический поток между популяциями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особей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переселении особи попадают в новую популяцию и начинают скрещиваться с местными особями, передавая потомству свои аллели и расширяя общий генетический состав.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обмен может повышать приспособленность, если приносит полезные аллели. Но при слабой изоляции местные особенности сохраняются хуже, а единообразие возрастает.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популяций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интенсивнее обмен особями, тем меньше генетические различия между популяциями одного вида. Поток генов ослабляет изоляцию и замедляет расхождение линий.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аллелей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Мигранты приносят варианты генов, которые ранее могли отсутствовать в данной группе. Это повышает наследственное разнообразие и создает дополнительные сочетания признаков у потомков.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вклада основных факторов в изменение генофонда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разные факторы действуют на разных уровнях: одни создают наследственный материал, другие перераспределяют его внутри и между популяциями.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сильнее всего пополняют генетический материал, а волны и дрейф дают наиболее случайные сдвиги; миграции связывают популяции и выравнивают различия.
</a:t>
            </a:r>
            <a:endParaRPr lang="en-US" sz="1151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школьному курсу биологии; оценка относительной роли факторов.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факторы эволюции действуют совместно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60780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Источник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создает исходные варианты генов, без которых отбору нечего закреплять. Мутации и рекомбинация постоянно пополняют генофонд, но сами по себе не определяют направление эволюции.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60780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Случайные потери и сдвиги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Популяционные волны и дрейф генов меняют частоты аллелей без учета их полезности. В результате одни варианты могут исчезнуть, а другие случайно стать обычными.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508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Обмен между популяциями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связывают разобщенные группы, приносят новые аллели и уменьшают различия между ними. При слабой изоляции генетическое единообразие сохраняется дольше, а расхождение замедляется.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48508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Итог среды и численности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Конечный результат зависит от размеров популяции, скорости размножения, степени изоляции и условий среды. Один и тот же аллель может оказаться полезным, нейтральным или утраченным.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изменения аллеля к эволюционному результату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накопление изменений в генофонде от случайных и наследственных факторов до локальной адаптации.
</a:t>
            </a:r>
            <a:endParaRPr lang="en-US" sz="2319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9525" y="12278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природы и сельского хозяйства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5100" y="1350503"/>
            <a:ext cx="43536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Инсектицидная 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обработки популяции выживают особи с наследственными вариантами устойчивости. Их потомки чаще сохраняют этот признак, поэтому эффективность препарата со временем снижается.
</a:t>
            </a:r>
            <a:endParaRPr lang="en-US" sz="1375" dirty="0"/>
          </a:p>
        </p:txBody>
      </p:sp>
      <p:sp>
        <p:nvSpPr>
          <p:cNvPr id="10" name="Text 3"/>
          <p:cNvSpPr txBox="1"/>
          <p:nvPr/>
        </p:nvSpPr>
        <p:spPr>
          <a:xfrm>
            <a:off x="345100" y="2729192"/>
            <a:ext cx="43536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вьюрки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островов и различия в корме способствовали расхождению популяций. Разные клювы стали результатом длительного отбора в разных условиях питания.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4107881"/>
            <a:ext cx="43536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сельском хозяйстве изменения генофонда направляют отбор и скрещивание. Так закрепляют урожайность, устойчивость к болезням, молочность и другие полезные признаки.
</a:t>
            </a:r>
            <a:endParaRPr lang="en-US" sz="13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5031" y="1151850"/>
            <a:ext cx="5521139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характеристика четырех факторов эволюции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факторы различаются по механизму действия, но все они меняют наследственный состав популяции и влияют на эволюционный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создает материал, а остальные факторы перераспределяют его. В совокупности они определяют, какие варианты сохранятся и как изменится генофонд.
</a:t>
            </a:r>
            <a:endParaRPr lang="en-US" sz="1063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«Факторы эволюции», школьный курс биологии.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меньше особей достаточно, чтобы случайность заметно изменила частоты аллелей и ускорила потерю редких вариантов.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маленьких группах каждый случай выживания сильнее влияет на будущее потомство, поэтому генетическое разнообразие сокращается быстрее, а приспособляемость падает.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«Дрейф генов и малые популяции», школьный курс биологии.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схема изменения генофонда популяции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объединяет процессы, которые запускают, усиливают или закрепляют изменения наследственного состава в разных поколениях.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результат возникает при совместном действии источников разнообразия, случайных сдвигов, миграций и отбора; без этого изменения остаются неполными или кратковременными.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теме; относительная значимость факторов в учебной модели.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эволюция начинается с генофонда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изменения в популяции складываются из нескольких процессов: одни создают новые варианты, другие случайно меняют их частоты, третьи переносят гены между популяциями. Именно так возникает разнообразие живой природы.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2026-06-01T21:32:26Z</dcterms:created>
  <dcterms:modified xsi:type="dcterms:W3CDTF">2026-06-01T21:32:26Z</dcterms:modified>
</cp:coreProperties>
</file>