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нас — россиян?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 по площади, но население распределено неравномерно и меняется со временем.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географам важно изучать население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связывает географию с реальной жизнью: чем людей больше и где они живут, тем нужнее города, дороги, школы, больницы и предприятия. В России особенно важны различия между европейской частью и востоком страны. Данные дают переписи и текущий учет Росстата.
</a:t>
            </a:r>
            <a:endParaRPr lang="en-US" sz="1747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живет в России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текущим оценкам Росстата, в России живет около 146 миллионов человек. Это число важно сравнивать с прошлыми периодами, чтобы понимать, как меняется страна.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всеобщей переписи 1897 года было зафиксировано 67,5 миллиона жителей. За более чем 120 лет население выросло более чем вдвое, но рост шёл волнами.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важен не только общий итог, но и расселение: одни регионы получают жителей, другие теряют, поэтому картина по стране меняется неравномерно.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 по основным датам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переписей и оценок показывает ускорение роста в XX веке и снижение в конце XX века.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рост пришёлся на XX век; после 1989 года численность уменьшилась, а затем начала расти.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переписи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на карте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жителей сосредоточена в европейской части России: в Центральной России, Поволжье и на юге. Здесь проще вести хозяйство и поддерживать постоянную жизнь.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 заселен реже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севере, в Сибири и на Дальнем Востоке население распределено реже. Суровый климат, огромные расстояния и более сложные условия жизни делают расселение менее плотным.
</a:t>
            </a:r>
            <a:endParaRPr lang="en-US" sz="1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население России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различие: люди переезжают туда, где больше рабочих мест, учебных заведений, транспорта и услуг.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 современным оценкам Росстата, доли «около»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городского населения означает, что демографические изменения сильнее всего проявляются в крупных городах и агломерациях.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города растут быстрее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превышает 13 миллионов жителей, а Санкт-Петербург — около 5,6 миллиона. Крупные центры притягивают людей благодаря работе, учебным заведениям и разветвлённому транспорту.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растут города, где вместе развиваются торговля, услуги и современные отрасли. Университеты и новые рабочие места создают «притяжение» для молодёжи и семей.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заметно усиливает рост столичных и южных регионов, а также территорий с сильной промышленностью и инфраструктурой. Малые города и сёла чаще теряют жителей.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численность населения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процесса: рождаемость, смертность и миграция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75" y="2017307"/>
            <a:ext cx="2887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показывает, сколько в стране детей и подростков. Их доля зависит от изменений рождаемости и сильно влияет на потребность в школах, кружках и детских учреждениях.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населения обычно приходится на трудоспособный возраст. Эти люди участвуют в экономике, формируют кадровый потенциал и поддерживают работу социальных служб.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Трудоспособный возраст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проявляется в росте доли пожилых. Это увеличивает спрос на медицинскую помощь, социальные сервисы и влияет на работу пенсионной системы.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жителей России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детьми и пожилыми больше всего — взрослые трудоспособного возраста. Именно они поддерживают экономику и повседневные процессы в регионах.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объяснение по возрастным группам (без точных долей в условной диаграмме)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меньшей доле дети и пожилые сильнее всего влияют на нагрузку социальных сфер: школ, детских садов, медицины и поддержки пожилых.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многонациональная страна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более 190 народов, и это видно даже на этнографических картах. Разные традиции формировались веками: в одних регионах — народное ремесло и праздники, в других — особые формы общения и семейные обычаи. Все вместе они создают культурную мозаичность страны.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 народов и одна общая территория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народ — русские. Помимо них, среди крупных народов выделяются татары, чеченцы, башкиры, чуваши, аварцы, армяне и многие другие. Важно, что в разных регионах доли народов различаются, поэтому «одна Россия» на самом деле складывается из множества локальных культурных миров.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составляет большинство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связан с большой территорией России и историей её освоения. Со временем в границы государства вошли новые земли, а вместе с ними — народы с разными языками и обычаями. Так разные общности научились жить рядом, сохраняя собственную идентичность.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получилось исторически
</a:t>
            </a:r>
            <a:endParaRPr lang="en-US" sz="12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403" y="1345200"/>
            <a:ext cx="3569293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народы России по переписи 2021 года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крупнейших народов отражают, как распределяется население по национальностям. Большинство населения составляют русские, при этом остальные народы тоже заметны и формируют многообразие регионов.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 (Росстат)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многонациональна: большинство населения — русские, но значимые доли имеют и другие народы, что особенно важно для республики и регионов.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культурное разнообразие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России — русский. При этом в республиках и автономных округах активно используются другие языки, например татарский, башкирский, чеченский, якутский, удмуртский и марийский.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это не только слова. Он связан с культурой, семейной памятью и устным народным творчеством: сказаниями, пословицами, песнями и традициями общения в быту.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сохраняют родной язык, они поддерживают культурную преемственность. Это помогает молодому поколению узнавать историю своего народа и чувствовать связь с прошлым.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языков также снижает ощущение «одинаковости». Благодаря многоязычию в стране легче сохраняются местные обычаи и разнообразие праздников, ремёсел и семейных традиций.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в России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отражены общие колебания баланса рождаемости и смертности по периодам; точные значения по годам в трендовом виде не указаны.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тенденции демографических показателей (Росстат); для визуализации использованы условные индексы по периодам.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рождаемость в среднем выше смертности — население растёт, при обратном соотношении возникает естественная убыль; миграция может частично её компенсировать.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переезды в поисках работы и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всего переезжают туда, где больше рабочих мест и возможностей: в крупные города и агломерации. Особенно заметны перемещения в Центральную Россию и на юг страны.
</a:t>
            </a:r>
            <a:endParaRPr lang="en-US" sz="1502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из других стран, в том числе из государств СНГ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Россию приезжают жители государств СНГ. Основные причины обычно связаны с работой, учёбой и стремлением к более высоким доходам, особенно в регионах с развитой экономикой.
</a:t>
            </a:r>
            <a:endParaRPr lang="en-US" sz="1452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естественной убыли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регионы приезжает больше людей, чем уезжает, миграция частично компенсирует естественную убыль. Однако влияние различается по территориям и зависит от уровня занятости.
</a:t>
            </a:r>
            <a:endParaRPr lang="en-US" sz="145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фактор изменения населения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78" y="1574700"/>
            <a:ext cx="3124894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наибольшей концентрацией населения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территории, которые выделяются числом жителей и связанной с ним инфраструктурой. Наименьшая плотность населения чаще наблюдается в северных районах, внутренних частях Сибири и на Дальнем Востоке.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чаще связана с экономическими возможностями, развитым транспортом и услугами; разрежённость — с суровыми условиями и большими расстояниями.
</a:t>
            </a:r>
            <a:endParaRPr lang="en-US" sz="1539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региональная статистика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→ решения для повседневной жизни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демографические данные переводятся в планирование услуг и инфраструктуры в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проводится перепись населения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2021 года собрала сведения о возрасте, поле, национальности, образовании, составе семьи и жилье. Это позволяет узнать, сколько людей живет в каждом регионе, и как они расселены.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перепись использовала электронные формы: часть сведений собиралась с помощью анкет в цифровом виде. Затем данные проверялись и уточнялись, чтобы обеспечить точность итогов.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могут быть демографические тенденции дальше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показывают не один «точный годовой прогноз», а направления: старение усиливается, крупные города притягивают население, миграция остаётся важным фактором.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Сценарные оценки демографических факторов (методическая логика по Росстату/научным подходам); для визуализации применены условные индексы.
</a:t>
            </a:r>
            <a:endParaRPr lang="en-US" sz="866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определяется сочетанием рождаемости, смертности и миграции, а также экономикой, жильём и семейной политикой. Поэтому изменения видны на карте расселения постепенно.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большое население, разные «картины» расселения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с очень большим населением, но оно распределено неравномерно. Большинство жителей живут в городах европейской части, а изменения задают рождаемость, смертность и миграция, дополняемые возрастом и многонациональностью.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2026-05-13T22:25:18Z</dcterms:created>
  <dcterms:modified xsi:type="dcterms:W3CDTF">2026-05-13T22:25:18Z</dcterms:modified>
</cp:coreProperties>
</file>