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книгам разных стран и эпох.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зарубежной литературы: книги, эпохи, герои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тексты, созданные в разных странах и ставшие частью мировой культуры. Они помогают увидеть, как через перевод сохраняются смысл, образ и голос автора.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зарубежная литература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как начало европейской литературной традиции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Гомера «Илиада» и «Одиссея» открыли европейской литературе образ героя, которому приходится преодолевать войну, путь и волю судьбы.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античных текстах особенно важны помощь богов, испытания и цена выбора. Через них человек впервые показан не только сильным, но и уязвимым.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античности повлияли на многие последующие книги, театральные сюжеты и представления о подвиге, чести и возвращении домой.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и театр эпохи Возрождения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до сих пор ставят в театрах всего мира. В них остро сталкиваются любовь, долг, ревность и стремление к власти.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перед выбором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«Гамлет», «Ромео и Джульетта» и «Король Лир» показывают, как внутреннее сомнение меняет судьбу героя. Поэтому Шекспир остаётся современным для читателей и зрителей.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развития зарубежной литературы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временной линии виден переход от эпических сказаний к романам, фантастике и подростковой прозе.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современности, тем заметнее интерес к человеку, его чувствам, выбору и внутреннему миру.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8 класса; обобщение по хрестоматии и программе.
</a:t>
            </a:r>
            <a:endParaRPr lang="en-US" sz="71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роман, общество и судьба человека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 обращал внимание на детство, бедность и несправедливость большого города. Его герои часто проходят через трудные жизненные испытания.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Гюго писал о совести, милосердии и ответственности перед другими людьми. Его произведения показывают, как личная судьба связана с обществом.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Дюма создавал динамичные приключенческие романы, где особенно ценятся дружба, верность и смелость. Сюжет у него всегда держит внимание читателя.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XIX века характерны яркие характеры и серьёзные вопросы о чести, свободе и справедливости. Именно поэтому эти книги читают и сегодня.
</a:t>
            </a:r>
            <a:endParaRPr lang="en-US" sz="10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 Верн: наука, путешествия и приключения
</a:t>
            </a:r>
            <a:endParaRPr lang="en-US" sz="2344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Жюля Верна научные представления соединяются с напряжённым сюжетом. Герои отправляются в путь, открывают новые страны и учатся действовать в необычных обстоятельствах.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«Двадцать тысяч лье под водой» и «Вокруг света за 80 дней» показывают интерес человека к открытиям, технике и неизвестному миру. Эти книги расширяют кругозор и пробуждают любознательность.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87665"/>
            <a:ext cx="3377400" cy="18724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зарубежные авторы и их произведения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авторов, эпох и тем из школьного круга чтения.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эпохи и страны объединяют общие темы: испытание, поиск себя, верность и стремление понять мир.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хрестоматия и программа 8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724920"/>
            <a:ext cx="1533000" cy="122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зарубежных писателей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и смысл
</a:t>
            </a:r>
            <a:pPr algn="ctr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сказка часто начинается как чудо, но заканчивается важным жизненным выводом. Сюжет помогает читателю увидеть, что добро требует терпения, а не только удачи.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Андерсен и человеческая доброта
</a:t>
            </a:r>
            <a:pPr algn="ctr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Андерсена особенно заметны сочувствие, самоотверженность и внутреннее достоинство героя. Даже в грустных историях сохраняется надежда на нравственную победу.
</a:t>
            </a:r>
            <a:endParaRPr lang="en-US" sz="812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Гримм и испытание выбора
</a:t>
            </a:r>
            <a:pPr algn="ctr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братьями Гримм народные сказки строятся на опасностях, награде и чётком различии добра и зла. Такие тексты легко запоминаются и учат делать правильный выбор.
</a:t>
            </a:r>
            <a:endParaRPr lang="en-US" sz="8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зарубежной сказке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сюжет сказки и помогает сравнивать разные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детства к взрослению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 Сойер: мир игры и дружбы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 живёт в мире приключений, шалостей и споров со взрослыми. Но за внешней озорностью скрываются верность друзьям, чувство справедливости и готовность отвечать за свои поступки.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первый серьёзный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подростковых книг сталкиваются с опасностью, одиночеством или трудным решением. В этот момент проявляется характер: кто-то выбирает честность, кто-то учится сочувствию и ответственности.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принц: взгляд взрослого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Экзюпери взросление связано не с возрастом, а с пониманием любви, долга и ценности другого человека. Герой учится видеть главное и не терять человечность.
</a:t>
            </a:r>
            <a:endParaRPr lang="en-US" sz="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зарубежной литературы
</a:t>
            </a:r>
            <a:endParaRPr lang="en-US" sz="2815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чтении жанры часто переплетаются: в одном произведении могут сочетаться приключение, сказочность и философская мысль.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сказка и приключения: именно они помогают быстро войти в сюжет и увидеть характер героя.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школьной программы 8 класса
</a:t>
            </a:r>
            <a:endParaRPr lang="en-US" sz="7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 становится дорогой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фантастическом сюжете обычный человек вдруг получает возможность увидеть иное время. Такая история сразу превращает привычный мир в загадку, где прошлое, будущее и выбор героя связаны одной линией.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которая опережает привычное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прибор или машина в литературе часто показывает веру человека в науку и одновременно тревогу перед её последствиями. Чем смелее изобретение, тем важнее вопрос: готов ли герой отвечать за него?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рядом с нами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город, странный предмет или внезапное вторжение неизвестного создают особое напряжение. На этом фоне особенно заметны страх, смелость и способность человека сохранять разум в необычной ситуации.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фантастики у Герберта Уэллса
</a:t>
            </a:r>
            <a:endParaRPr lang="en-US" sz="28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перевода — сохранить смысл и передать стиль автора.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точной передаче сюжета перевод должен удержать интонацию, характеры и образность оригинала.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школьной практики чтения и анализа художественного перевода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зарубежных книг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произведения раскрывают близкие школьникам жизненные ценности.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объединяет общий интерес к человеческим качествам: верности, отваге и умению понимать другого.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круг чтения по зарубежной литературе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40330"/>
            <a:ext cx="609300" cy="487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49275"/>
            <a:ext cx="609300" cy="541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зарубежные произведения сегодня
</a:t>
            </a:r>
            <a:endParaRPr lang="en-US" sz="2607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показывают, что люди разных стран переживают похожие чувства и нуждаются в уважении, поддержке и внимании.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путь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оказываются перед непростым решением, и читатель учится оценивать последствия поступка и отвечать за него.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человеческое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сюжетах важно не происхождение или внешность, а внутренние качества: честность, верность, доброта и мужество.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шире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зарубежной литературы знакомит с разными эпохами и культурами, расширяя кругозор и помогая лучше понимать мир.
</a:t>
            </a:r>
            <a:endParaRPr lang="en-US" sz="7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герои мировой литературы
</a:t>
            </a:r>
            <a:endParaRPr lang="en-US" sz="2971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этих персонажей узнаётся не только по имени, но и по типу характера, который он воплощает в культуре.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запоминаются герои, которые выражают понятную идею: поиск, сомнение, детство, тайну или верность.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школьного круга чтения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XX–XXI веков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XX века особенно заметны войны, утраты и память о пережитом. Писатели всё чаще показывают не только событие, но и внутреннее состояние человека.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XXI века часто появляются фэнтези, антиутопии и подростковые романы. Они говорят о свободе выбора, сложном мире и ответственности за свои решения.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проза и поэзия нередко пишутся более динамично и просто, чтобы читатель быстрее вошёл в сюжет и увидел главное в конфликте.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всём разнообразии форм сохраняются вечные темы: дружба, смелость, честность, поиск себя и уважение к другому человеку.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зарубежную книгу для чтения
</a:t>
            </a:r>
            <a:endParaRPr lang="en-US" sz="277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подобрать произведение по интересам, возрасту и сложности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книги расширяют кругозор, знакомят с разными культурами и учат понимать человека через его поступки, чувства и выбор. Это чтение помогает взрослеть мысленно и нравственно.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зарубежную литературу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2026-05-19T04:33:54Z</dcterms:created>
  <dcterms:modified xsi:type="dcterms:W3CDTF">2026-05-19T04:33:54Z</dcterms:modified>
</cp:coreProperties>
</file>